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5"/>
  </p:sldMasterIdLst>
  <p:notesMasterIdLst>
    <p:notesMasterId r:id="rId16"/>
  </p:notesMasterIdLst>
  <p:handoutMasterIdLst>
    <p:handoutMasterId r:id="rId17"/>
  </p:handoutMasterIdLst>
  <p:sldIdLst>
    <p:sldId id="1954" r:id="rId6"/>
    <p:sldId id="1955" r:id="rId7"/>
    <p:sldId id="1961" r:id="rId8"/>
    <p:sldId id="1958" r:id="rId9"/>
    <p:sldId id="1956" r:id="rId10"/>
    <p:sldId id="1964" r:id="rId11"/>
    <p:sldId id="1969" r:id="rId12"/>
    <p:sldId id="1960" r:id="rId13"/>
    <p:sldId id="1957" r:id="rId14"/>
    <p:sldId id="1959" r:id="rId15"/>
  </p:sldIdLst>
  <p:sldSz cx="12188825" cy="6858000"/>
  <p:notesSz cx="6858000" cy="9144000"/>
  <p:defaultTextStyle>
    <a:defPPr>
      <a:defRPr lang="en-US"/>
    </a:defPPr>
    <a:lvl1pPr marL="0" algn="l" defTabSz="609443" rtl="0" eaLnBrk="1" latinLnBrk="0" hangingPunct="1">
      <a:defRPr sz="2400" kern="1200">
        <a:solidFill>
          <a:schemeClr val="tx1"/>
        </a:solidFill>
        <a:latin typeface="+mn-lt"/>
        <a:ea typeface="+mn-ea"/>
        <a:cs typeface="+mn-cs"/>
      </a:defRPr>
    </a:lvl1pPr>
    <a:lvl2pPr marL="609443" algn="l" defTabSz="609443" rtl="0" eaLnBrk="1" latinLnBrk="0" hangingPunct="1">
      <a:defRPr sz="2400" kern="1200">
        <a:solidFill>
          <a:schemeClr val="tx1"/>
        </a:solidFill>
        <a:latin typeface="+mn-lt"/>
        <a:ea typeface="+mn-ea"/>
        <a:cs typeface="+mn-cs"/>
      </a:defRPr>
    </a:lvl2pPr>
    <a:lvl3pPr marL="1218885" algn="l" defTabSz="609443" rtl="0" eaLnBrk="1" latinLnBrk="0" hangingPunct="1">
      <a:defRPr sz="2400" kern="1200">
        <a:solidFill>
          <a:schemeClr val="tx1"/>
        </a:solidFill>
        <a:latin typeface="+mn-lt"/>
        <a:ea typeface="+mn-ea"/>
        <a:cs typeface="+mn-cs"/>
      </a:defRPr>
    </a:lvl3pPr>
    <a:lvl4pPr marL="1828328" algn="l" defTabSz="609443" rtl="0" eaLnBrk="1" latinLnBrk="0" hangingPunct="1">
      <a:defRPr sz="2400" kern="1200">
        <a:solidFill>
          <a:schemeClr val="tx1"/>
        </a:solidFill>
        <a:latin typeface="+mn-lt"/>
        <a:ea typeface="+mn-ea"/>
        <a:cs typeface="+mn-cs"/>
      </a:defRPr>
    </a:lvl4pPr>
    <a:lvl5pPr marL="2437771" algn="l" defTabSz="609443" rtl="0" eaLnBrk="1" latinLnBrk="0" hangingPunct="1">
      <a:defRPr sz="2400" kern="1200">
        <a:solidFill>
          <a:schemeClr val="tx1"/>
        </a:solidFill>
        <a:latin typeface="+mn-lt"/>
        <a:ea typeface="+mn-ea"/>
        <a:cs typeface="+mn-cs"/>
      </a:defRPr>
    </a:lvl5pPr>
    <a:lvl6pPr marL="3047213" algn="l" defTabSz="609443" rtl="0" eaLnBrk="1" latinLnBrk="0" hangingPunct="1">
      <a:defRPr sz="2400" kern="1200">
        <a:solidFill>
          <a:schemeClr val="tx1"/>
        </a:solidFill>
        <a:latin typeface="+mn-lt"/>
        <a:ea typeface="+mn-ea"/>
        <a:cs typeface="+mn-cs"/>
      </a:defRPr>
    </a:lvl6pPr>
    <a:lvl7pPr marL="3656656" algn="l" defTabSz="609443" rtl="0" eaLnBrk="1" latinLnBrk="0" hangingPunct="1">
      <a:defRPr sz="2400" kern="1200">
        <a:solidFill>
          <a:schemeClr val="tx1"/>
        </a:solidFill>
        <a:latin typeface="+mn-lt"/>
        <a:ea typeface="+mn-ea"/>
        <a:cs typeface="+mn-cs"/>
      </a:defRPr>
    </a:lvl7pPr>
    <a:lvl8pPr marL="4266097" algn="l" defTabSz="609443" rtl="0" eaLnBrk="1" latinLnBrk="0" hangingPunct="1">
      <a:defRPr sz="2400" kern="1200">
        <a:solidFill>
          <a:schemeClr val="tx1"/>
        </a:solidFill>
        <a:latin typeface="+mn-lt"/>
        <a:ea typeface="+mn-ea"/>
        <a:cs typeface="+mn-cs"/>
      </a:defRPr>
    </a:lvl8pPr>
    <a:lvl9pPr marL="4875541" algn="l" defTabSz="609443"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0" userDrawn="1">
          <p15:clr>
            <a:srgbClr val="A4A3A4"/>
          </p15:clr>
        </p15:guide>
        <p15:guide id="2" pos="24" userDrawn="1">
          <p15:clr>
            <a:srgbClr val="A4A3A4"/>
          </p15:clr>
        </p15:guide>
        <p15:guide id="3" orient="horz" pos="80">
          <p15:clr>
            <a:srgbClr val="A4A3A4"/>
          </p15:clr>
        </p15:guide>
        <p15:guide id="4" pos="32">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777777"/>
    <a:srgbClr val="070707"/>
    <a:srgbClr val="0E3689"/>
    <a:srgbClr val="1D9CE4"/>
    <a:srgbClr val="FFD53A"/>
    <a:srgbClr val="702076"/>
    <a:srgbClr val="5EBF33"/>
    <a:srgbClr val="FD7F20"/>
    <a:srgbClr val="0E1454"/>
    <a:srgbClr val="CE162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53" autoAdjust="0"/>
    <p:restoredTop sz="93557" autoAdjust="0"/>
  </p:normalViewPr>
  <p:slideViewPr>
    <p:cSldViewPr snapToGrid="0" snapToObjects="1">
      <p:cViewPr varScale="1">
        <p:scale>
          <a:sx n="111" d="100"/>
          <a:sy n="111" d="100"/>
        </p:scale>
        <p:origin x="968" y="200"/>
      </p:cViewPr>
      <p:guideLst>
        <p:guide orient="horz" pos="60"/>
        <p:guide pos="24"/>
        <p:guide orient="horz" pos="80"/>
        <p:guide pos="3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11" d="100"/>
          <a:sy n="111" d="100"/>
        </p:scale>
        <p:origin x="3832"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1.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439C997-21E5-5348-AFE6-AB6F9226485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0327AC1D-5903-004B-A07D-BA6E3EE3727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8615C2D-FB91-8740-95C2-23C11A10F2F2}" type="datetimeFigureOut">
              <a:rPr lang="en-US" smtClean="0"/>
              <a:t>1/3/22</a:t>
            </a:fld>
            <a:endParaRPr lang="en-US"/>
          </a:p>
        </p:txBody>
      </p:sp>
      <p:sp>
        <p:nvSpPr>
          <p:cNvPr id="4" name="Footer Placeholder 3">
            <a:extLst>
              <a:ext uri="{FF2B5EF4-FFF2-40B4-BE49-F238E27FC236}">
                <a16:creationId xmlns:a16="http://schemas.microsoft.com/office/drawing/2014/main" id="{2D179EA0-CF08-6C46-9B0C-7A703F62F2C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E1E23A1-2359-A341-AFD4-DCB4B7D003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89837C5-E66E-4749-8D3A-655388B1EB70}" type="slidenum">
              <a:rPr lang="en-US" smtClean="0"/>
              <a:t>‹#›</a:t>
            </a:fld>
            <a:endParaRPr lang="en-US"/>
          </a:p>
        </p:txBody>
      </p:sp>
    </p:spTree>
    <p:extLst>
      <p:ext uri="{BB962C8B-B14F-4D97-AF65-F5344CB8AC3E}">
        <p14:creationId xmlns:p14="http://schemas.microsoft.com/office/powerpoint/2010/main" val="153222731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54E49F-5C3A-ED4E-A68A-CCB3AA3B5D59}" type="datetimeFigureOut">
              <a:rPr lang="en-US" smtClean="0"/>
              <a:t>1/3/22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F8CB49-A7FB-5E4A-B599-DE2118135120}" type="slidenum">
              <a:rPr lang="en-US" smtClean="0"/>
              <a:t>‹#›</a:t>
            </a:fld>
            <a:endParaRPr lang="en-US"/>
          </a:p>
        </p:txBody>
      </p:sp>
    </p:spTree>
    <p:extLst>
      <p:ext uri="{BB962C8B-B14F-4D97-AF65-F5344CB8AC3E}">
        <p14:creationId xmlns:p14="http://schemas.microsoft.com/office/powerpoint/2010/main" val="1462241416"/>
      </p:ext>
    </p:extLst>
  </p:cSld>
  <p:clrMap bg1="lt1" tx1="dk1" bg2="lt2" tx2="dk2" accent1="accent1" accent2="accent2" accent3="accent3" accent4="accent4" accent5="accent5" accent6="accent6" hlink="hlink" folHlink="folHlink"/>
  <p:hf hdr="0" ftr="0" dt="0"/>
  <p:notesStyle>
    <a:lvl1pPr marL="0" algn="l" defTabSz="1218936" rtl="0" eaLnBrk="1" latinLnBrk="0" hangingPunct="1">
      <a:defRPr sz="1600" kern="1200">
        <a:solidFill>
          <a:schemeClr val="tx1"/>
        </a:solidFill>
        <a:latin typeface="+mn-lt"/>
        <a:ea typeface="+mn-ea"/>
        <a:cs typeface="+mn-cs"/>
      </a:defRPr>
    </a:lvl1pPr>
    <a:lvl2pPr marL="609468" algn="l" defTabSz="1218936" rtl="0" eaLnBrk="1" latinLnBrk="0" hangingPunct="1">
      <a:defRPr sz="1600" kern="1200">
        <a:solidFill>
          <a:schemeClr val="tx1"/>
        </a:solidFill>
        <a:latin typeface="+mn-lt"/>
        <a:ea typeface="+mn-ea"/>
        <a:cs typeface="+mn-cs"/>
      </a:defRPr>
    </a:lvl2pPr>
    <a:lvl3pPr marL="1218936" algn="l" defTabSz="1218936" rtl="0" eaLnBrk="1" latinLnBrk="0" hangingPunct="1">
      <a:defRPr sz="1600" kern="1200">
        <a:solidFill>
          <a:schemeClr val="tx1"/>
        </a:solidFill>
        <a:latin typeface="+mn-lt"/>
        <a:ea typeface="+mn-ea"/>
        <a:cs typeface="+mn-cs"/>
      </a:defRPr>
    </a:lvl3pPr>
    <a:lvl4pPr marL="1828404" algn="l" defTabSz="1218936" rtl="0" eaLnBrk="1" latinLnBrk="0" hangingPunct="1">
      <a:defRPr sz="1600" kern="1200">
        <a:solidFill>
          <a:schemeClr val="tx1"/>
        </a:solidFill>
        <a:latin typeface="+mn-lt"/>
        <a:ea typeface="+mn-ea"/>
        <a:cs typeface="+mn-cs"/>
      </a:defRPr>
    </a:lvl4pPr>
    <a:lvl5pPr marL="2437872" algn="l" defTabSz="1218936" rtl="0" eaLnBrk="1" latinLnBrk="0" hangingPunct="1">
      <a:defRPr sz="1600" kern="1200">
        <a:solidFill>
          <a:schemeClr val="tx1"/>
        </a:solidFill>
        <a:latin typeface="+mn-lt"/>
        <a:ea typeface="+mn-ea"/>
        <a:cs typeface="+mn-cs"/>
      </a:defRPr>
    </a:lvl5pPr>
    <a:lvl6pPr marL="3047340" algn="l" defTabSz="1218936" rtl="0" eaLnBrk="1" latinLnBrk="0" hangingPunct="1">
      <a:defRPr sz="1600" kern="1200">
        <a:solidFill>
          <a:schemeClr val="tx1"/>
        </a:solidFill>
        <a:latin typeface="+mn-lt"/>
        <a:ea typeface="+mn-ea"/>
        <a:cs typeface="+mn-cs"/>
      </a:defRPr>
    </a:lvl6pPr>
    <a:lvl7pPr marL="3656808" algn="l" defTabSz="1218936" rtl="0" eaLnBrk="1" latinLnBrk="0" hangingPunct="1">
      <a:defRPr sz="1600" kern="1200">
        <a:solidFill>
          <a:schemeClr val="tx1"/>
        </a:solidFill>
        <a:latin typeface="+mn-lt"/>
        <a:ea typeface="+mn-ea"/>
        <a:cs typeface="+mn-cs"/>
      </a:defRPr>
    </a:lvl7pPr>
    <a:lvl8pPr marL="4266275" algn="l" defTabSz="1218936" rtl="0" eaLnBrk="1" latinLnBrk="0" hangingPunct="1">
      <a:defRPr sz="1600" kern="1200">
        <a:solidFill>
          <a:schemeClr val="tx1"/>
        </a:solidFill>
        <a:latin typeface="+mn-lt"/>
        <a:ea typeface="+mn-ea"/>
        <a:cs typeface="+mn-cs"/>
      </a:defRPr>
    </a:lvl8pPr>
    <a:lvl9pPr marL="4875744" algn="l" defTabSz="1218936"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880165" y="2474260"/>
            <a:ext cx="6437455" cy="996522"/>
          </a:xfrm>
          <a:ln>
            <a:noFill/>
          </a:ln>
        </p:spPr>
        <p:txBody>
          <a:bodyPr anchor="b" anchorCtr="0"/>
          <a:lstStyle>
            <a:lvl1pPr algn="r">
              <a:defRPr sz="3800">
                <a:solidFill>
                  <a:srgbClr val="0E3689"/>
                </a:solidFill>
              </a:defRPr>
            </a:lvl1pPr>
          </a:lstStyle>
          <a:p>
            <a:r>
              <a:rPr lang="en-US" dirty="0"/>
              <a:t>Presentation Title</a:t>
            </a:r>
          </a:p>
        </p:txBody>
      </p:sp>
      <p:sp>
        <p:nvSpPr>
          <p:cNvPr id="4" name="Rectangle 3">
            <a:extLst>
              <a:ext uri="{FF2B5EF4-FFF2-40B4-BE49-F238E27FC236}">
                <a16:creationId xmlns:a16="http://schemas.microsoft.com/office/drawing/2014/main" id="{FF1D45AC-B80D-4805-BA4C-8776489E8022}"/>
              </a:ext>
            </a:extLst>
          </p:cNvPr>
          <p:cNvSpPr/>
          <p:nvPr userDrawn="1"/>
        </p:nvSpPr>
        <p:spPr>
          <a:xfrm>
            <a:off x="9411530" y="6331942"/>
            <a:ext cx="2777297" cy="52605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lIns="121893" tIns="60947" rIns="121893" bIns="60947" rtlCol="0" anchor="ctr"/>
          <a:lstStyle/>
          <a:p>
            <a:pPr algn="ctr"/>
            <a:endParaRPr lang="en-US" dirty="0"/>
          </a:p>
        </p:txBody>
      </p:sp>
      <p:cxnSp>
        <p:nvCxnSpPr>
          <p:cNvPr id="8" name="Straight Connector 7">
            <a:extLst>
              <a:ext uri="{FF2B5EF4-FFF2-40B4-BE49-F238E27FC236}">
                <a16:creationId xmlns:a16="http://schemas.microsoft.com/office/drawing/2014/main" id="{1ACBDA27-1F54-4C50-8D76-28815B58BDC3}"/>
              </a:ext>
            </a:extLst>
          </p:cNvPr>
          <p:cNvCxnSpPr/>
          <p:nvPr userDrawn="1"/>
        </p:nvCxnSpPr>
        <p:spPr>
          <a:xfrm>
            <a:off x="7552849" y="2666723"/>
            <a:ext cx="0" cy="835152"/>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CEB7A8E4-4917-4A3E-8E2F-D070BB4D10DE}"/>
              </a:ext>
            </a:extLst>
          </p:cNvPr>
          <p:cNvSpPr txBox="1"/>
          <p:nvPr userDrawn="1"/>
        </p:nvSpPr>
        <p:spPr>
          <a:xfrm>
            <a:off x="4067363" y="3799832"/>
            <a:ext cx="7411397" cy="387772"/>
          </a:xfrm>
          <a:prstGeom prst="rect">
            <a:avLst/>
          </a:prstGeom>
          <a:noFill/>
        </p:spPr>
        <p:txBody>
          <a:bodyPr wrap="none" lIns="121893" tIns="60947" rIns="121893" bIns="60947" rtlCol="0">
            <a:spAutoFit/>
          </a:bodyPr>
          <a:lstStyle/>
          <a:p>
            <a:pPr algn="r"/>
            <a:r>
              <a:rPr lang="en-US" sz="1720" dirty="0">
                <a:solidFill>
                  <a:srgbClr val="1D9CE4"/>
                </a:solidFill>
                <a:latin typeface="Calibri Light" panose="020F0302020204030204" pitchFamily="34" charset="0"/>
                <a:cs typeface="Calibri Light" panose="020F0302020204030204" pitchFamily="34" charset="0"/>
              </a:rPr>
              <a:t>A Leading Provider of Smart, Connected and Secure Embedded Control Solutions </a:t>
            </a:r>
          </a:p>
        </p:txBody>
      </p:sp>
      <p:cxnSp>
        <p:nvCxnSpPr>
          <p:cNvPr id="23" name="Straight Connector 22">
            <a:extLst>
              <a:ext uri="{FF2B5EF4-FFF2-40B4-BE49-F238E27FC236}">
                <a16:creationId xmlns:a16="http://schemas.microsoft.com/office/drawing/2014/main" id="{1ACBDA27-1F54-4C50-8D76-28815B58BDC3}"/>
              </a:ext>
            </a:extLst>
          </p:cNvPr>
          <p:cNvCxnSpPr/>
          <p:nvPr userDrawn="1"/>
        </p:nvCxnSpPr>
        <p:spPr>
          <a:xfrm flipH="1">
            <a:off x="3410606" y="3724987"/>
            <a:ext cx="7909168" cy="0"/>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27">
            <a:extLst>
              <a:ext uri="{FF2B5EF4-FFF2-40B4-BE49-F238E27FC236}">
                <a16:creationId xmlns:a16="http://schemas.microsoft.com/office/drawing/2014/main" id="{599BB76E-0E67-7C41-9AEC-8C75006E4449}"/>
              </a:ext>
            </a:extLst>
          </p:cNvPr>
          <p:cNvSpPr>
            <a:spLocks noGrp="1"/>
          </p:cNvSpPr>
          <p:nvPr>
            <p:ph type="body" sz="quarter" idx="12" hasCustomPrompt="1"/>
          </p:nvPr>
        </p:nvSpPr>
        <p:spPr>
          <a:xfrm>
            <a:off x="4935143" y="6123667"/>
            <a:ext cx="6419850" cy="252110"/>
          </a:xfrm>
          <a:prstGeom prst="rect">
            <a:avLst/>
          </a:prstGeom>
        </p:spPr>
        <p:txBody>
          <a:bodyPr lIns="182880" tIns="0" rIns="0" anchor="t" anchorCtr="0">
            <a:noAutofit/>
          </a:bodyPr>
          <a:lstStyle>
            <a:lvl1pPr marL="0" indent="0" algn="r">
              <a:buNone/>
              <a:defRPr sz="2200" b="0">
                <a:solidFill>
                  <a:srgbClr val="1D9CE4"/>
                </a:solidFill>
              </a:defRPr>
            </a:lvl1pPr>
          </a:lstStyle>
          <a:p>
            <a:pPr lvl="0"/>
            <a:r>
              <a:rPr lang="en-US" dirty="0"/>
              <a:t>Date</a:t>
            </a:r>
          </a:p>
        </p:txBody>
      </p:sp>
      <p:sp>
        <p:nvSpPr>
          <p:cNvPr id="35" name="Text Placeholder 34">
            <a:extLst>
              <a:ext uri="{FF2B5EF4-FFF2-40B4-BE49-F238E27FC236}">
                <a16:creationId xmlns:a16="http://schemas.microsoft.com/office/drawing/2014/main" id="{B2D92EAD-7B52-0549-B90C-8F01DFF1E684}"/>
              </a:ext>
            </a:extLst>
          </p:cNvPr>
          <p:cNvSpPr>
            <a:spLocks noGrp="1"/>
          </p:cNvSpPr>
          <p:nvPr>
            <p:ph type="body" sz="quarter" idx="13" hasCustomPrompt="1"/>
          </p:nvPr>
        </p:nvSpPr>
        <p:spPr>
          <a:xfrm>
            <a:off x="4935142" y="5763412"/>
            <a:ext cx="6420245" cy="314325"/>
          </a:xfrm>
          <a:prstGeom prst="rect">
            <a:avLst/>
          </a:prstGeom>
        </p:spPr>
        <p:txBody>
          <a:bodyPr rIns="0" bIns="0" anchor="b" anchorCtr="0">
            <a:noAutofit/>
          </a:bodyPr>
          <a:lstStyle>
            <a:lvl1pPr marL="0" indent="0" algn="r">
              <a:lnSpc>
                <a:spcPts val="2340"/>
              </a:lnSpc>
              <a:buNone/>
              <a:defRPr sz="2200">
                <a:solidFill>
                  <a:schemeClr val="accent1"/>
                </a:solidFill>
              </a:defRPr>
            </a:lvl1pPr>
          </a:lstStyle>
          <a:p>
            <a:pPr lvl="0"/>
            <a:r>
              <a:rPr lang="en-US" dirty="0"/>
              <a:t>Presented by</a:t>
            </a:r>
          </a:p>
        </p:txBody>
      </p:sp>
      <p:pic>
        <p:nvPicPr>
          <p:cNvPr id="10" name="Picture 9" descr="SCS-015.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6255" y="5139766"/>
            <a:ext cx="1630420" cy="1630420"/>
          </a:xfrm>
          <a:prstGeom prst="rect">
            <a:avLst/>
          </a:prstGeom>
        </p:spPr>
      </p:pic>
      <p:pic>
        <p:nvPicPr>
          <p:cNvPr id="12" name="Picture 11" descr="MCHP-logo.jp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861621" y="2635935"/>
            <a:ext cx="3584711" cy="902767"/>
          </a:xfrm>
          <a:prstGeom prst="rect">
            <a:avLst/>
          </a:prstGeom>
        </p:spPr>
      </p:pic>
    </p:spTree>
    <p:extLst>
      <p:ext uri="{BB962C8B-B14F-4D97-AF65-F5344CB8AC3E}">
        <p14:creationId xmlns:p14="http://schemas.microsoft.com/office/powerpoint/2010/main" val="3009375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Placeholder 1">
            <a:extLst>
              <a:ext uri="{FF2B5EF4-FFF2-40B4-BE49-F238E27FC236}">
                <a16:creationId xmlns:a16="http://schemas.microsoft.com/office/drawing/2014/main" id="{B3394856-2C64-DE43-BBDF-953266084231}"/>
              </a:ext>
            </a:extLst>
          </p:cNvPr>
          <p:cNvSpPr>
            <a:spLocks noGrp="1"/>
          </p:cNvSpPr>
          <p:nvPr>
            <p:ph type="title"/>
          </p:nvPr>
        </p:nvSpPr>
        <p:spPr>
          <a:xfrm>
            <a:off x="355509" y="96296"/>
            <a:ext cx="11400661" cy="1600406"/>
          </a:xfrm>
          <a:prstGeom prst="rect">
            <a:avLst/>
          </a:prstGeom>
        </p:spPr>
        <p:txBody>
          <a:bodyPr vert="horz" lIns="121888" tIns="60944" rIns="121888" bIns="60944" rtlCol="0" anchor="t" anchorCtr="0">
            <a:noAutofit/>
          </a:bodyPr>
          <a:lstStyle/>
          <a:p>
            <a:r>
              <a:rPr lang="en-US" dirty="0"/>
              <a:t>Click to edit Master title</a:t>
            </a:r>
          </a:p>
        </p:txBody>
      </p:sp>
      <p:sp>
        <p:nvSpPr>
          <p:cNvPr id="5" name="Footer Placeholder 4">
            <a:extLst>
              <a:ext uri="{FF2B5EF4-FFF2-40B4-BE49-F238E27FC236}">
                <a16:creationId xmlns:a16="http://schemas.microsoft.com/office/drawing/2014/main" id="{7DDE56F0-37A2-F74C-BB25-DF51CEB5FA5E}"/>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4" name="Slide Number Placeholder 8">
            <a:extLst>
              <a:ext uri="{FF2B5EF4-FFF2-40B4-BE49-F238E27FC236}">
                <a16:creationId xmlns:a16="http://schemas.microsoft.com/office/drawing/2014/main" id="{CF750018-A4D6-1844-ABEB-36F0723124EE}"/>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7" name="Group 6">
            <a:extLst>
              <a:ext uri="{FF2B5EF4-FFF2-40B4-BE49-F238E27FC236}">
                <a16:creationId xmlns:a16="http://schemas.microsoft.com/office/drawing/2014/main" id="{F054FF79-E97B-4A45-8531-09115531EF4A}"/>
              </a:ext>
            </a:extLst>
          </p:cNvPr>
          <p:cNvGrpSpPr/>
          <p:nvPr userDrawn="1"/>
        </p:nvGrpSpPr>
        <p:grpSpPr>
          <a:xfrm>
            <a:off x="3984798" y="6596323"/>
            <a:ext cx="3594287" cy="261677"/>
            <a:chOff x="3984798" y="6596323"/>
            <a:chExt cx="3594287" cy="261677"/>
          </a:xfrm>
        </p:grpSpPr>
        <p:sp>
          <p:nvSpPr>
            <p:cNvPr id="8" name="TextBox 7">
              <a:extLst>
                <a:ext uri="{FF2B5EF4-FFF2-40B4-BE49-F238E27FC236}">
                  <a16:creationId xmlns:a16="http://schemas.microsoft.com/office/drawing/2014/main" id="{A96C4752-EFF3-2B44-8E4B-F4DEFD9A25AA}"/>
                </a:ext>
              </a:extLst>
            </p:cNvPr>
            <p:cNvSpPr txBox="1"/>
            <p:nvPr userDrawn="1"/>
          </p:nvSpPr>
          <p:spPr>
            <a:xfrm>
              <a:off x="3984798" y="6596323"/>
              <a:ext cx="3594287" cy="246221"/>
            </a:xfrm>
            <a:prstGeom prst="rect">
              <a:avLst/>
            </a:prstGeom>
            <a:noFill/>
          </p:spPr>
          <p:txBody>
            <a:bodyPr wrap="square" rtlCol="0">
              <a:spAutoFit/>
            </a:bodyPr>
            <a:lstStyle/>
            <a:p>
              <a:pPr algn="r"/>
              <a:fld id="{3BFC65E3-DBEB-1842-AA6D-2998A3A3FD5B}"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9" name="Rectangle 8">
              <a:extLst>
                <a:ext uri="{FF2B5EF4-FFF2-40B4-BE49-F238E27FC236}">
                  <a16:creationId xmlns:a16="http://schemas.microsoft.com/office/drawing/2014/main" id="{12E21974-58F0-B847-85B6-BB315041D590}"/>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0" name="TextBox 9">
              <a:extLst>
                <a:ext uri="{FF2B5EF4-FFF2-40B4-BE49-F238E27FC236}">
                  <a16:creationId xmlns:a16="http://schemas.microsoft.com/office/drawing/2014/main" id="{41A98491-2152-B244-BD39-4FE185E36846}"/>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28021202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Subtitle Only">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5E966262-8B36-DB45-BCFF-E847EDF91C15}"/>
              </a:ext>
            </a:extLst>
          </p:cNvPr>
          <p:cNvSpPr>
            <a:spLocks noGrp="1"/>
          </p:cNvSpPr>
          <p:nvPr>
            <p:ph type="title"/>
          </p:nvPr>
        </p:nvSpPr>
        <p:spPr>
          <a:xfrm>
            <a:off x="355509" y="96295"/>
            <a:ext cx="11400661" cy="777240"/>
          </a:xfrm>
        </p:spPr>
        <p:txBody>
          <a:bodyPr/>
          <a:lstStyle>
            <a:lvl1pPr>
              <a:defRPr>
                <a:solidFill>
                  <a:srgbClr val="0E3689"/>
                </a:solidFill>
              </a:defRPr>
            </a:lvl1pPr>
          </a:lstStyle>
          <a:p>
            <a:r>
              <a:rPr lang="en-US" dirty="0"/>
              <a:t>Click to edit Master title</a:t>
            </a:r>
          </a:p>
        </p:txBody>
      </p:sp>
      <p:sp>
        <p:nvSpPr>
          <p:cNvPr id="7" name="Text Placeholder 9">
            <a:extLst>
              <a:ext uri="{FF2B5EF4-FFF2-40B4-BE49-F238E27FC236}">
                <a16:creationId xmlns:a16="http://schemas.microsoft.com/office/drawing/2014/main" id="{8F614E39-BA14-7D4B-8328-2FB5286D32B7}"/>
              </a:ext>
            </a:extLst>
          </p:cNvPr>
          <p:cNvSpPr>
            <a:spLocks noGrp="1"/>
          </p:cNvSpPr>
          <p:nvPr>
            <p:ph type="body" sz="quarter" idx="13" hasCustomPrompt="1"/>
          </p:nvPr>
        </p:nvSpPr>
        <p:spPr>
          <a:xfrm>
            <a:off x="368603" y="829115"/>
            <a:ext cx="11400661" cy="428625"/>
          </a:xfrm>
          <a:prstGeom prst="rect">
            <a:avLst/>
          </a:prstGeom>
        </p:spPr>
        <p:txBody>
          <a:bodyPr anchor="ctr">
            <a:noAutofit/>
          </a:bodyPr>
          <a:lstStyle>
            <a:lvl1pPr marL="0" indent="0">
              <a:buNone/>
              <a:defRPr>
                <a:solidFill>
                  <a:schemeClr val="bg2"/>
                </a:solidFill>
              </a:defRPr>
            </a:lvl1pPr>
          </a:lstStyle>
          <a:p>
            <a:pPr lvl="0"/>
            <a:r>
              <a:rPr lang="en-US" b="1" kern="0" dirty="0">
                <a:solidFill>
                  <a:srgbClr val="45A8C4"/>
                </a:solidFill>
                <a:latin typeface="+mn-lt"/>
                <a:cs typeface="Calibri"/>
              </a:rPr>
              <a:t>Subtitle</a:t>
            </a:r>
            <a:endParaRPr lang="en-US" dirty="0"/>
          </a:p>
        </p:txBody>
      </p:sp>
      <p:sp>
        <p:nvSpPr>
          <p:cNvPr id="5" name="Footer Placeholder 4">
            <a:extLst>
              <a:ext uri="{FF2B5EF4-FFF2-40B4-BE49-F238E27FC236}">
                <a16:creationId xmlns:a16="http://schemas.microsoft.com/office/drawing/2014/main" id="{85306521-0BA2-7C48-8CAD-8B9AFEEF6816}"/>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6" name="Slide Number Placeholder 8">
            <a:extLst>
              <a:ext uri="{FF2B5EF4-FFF2-40B4-BE49-F238E27FC236}">
                <a16:creationId xmlns:a16="http://schemas.microsoft.com/office/drawing/2014/main" id="{ACCBDF1D-727A-8D40-8A82-92589DBBC3CA}"/>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8" name="Group 7">
            <a:extLst>
              <a:ext uri="{FF2B5EF4-FFF2-40B4-BE49-F238E27FC236}">
                <a16:creationId xmlns:a16="http://schemas.microsoft.com/office/drawing/2014/main" id="{33604027-1BF3-C14F-877E-5C7EE39F69C0}"/>
              </a:ext>
            </a:extLst>
          </p:cNvPr>
          <p:cNvGrpSpPr/>
          <p:nvPr userDrawn="1"/>
        </p:nvGrpSpPr>
        <p:grpSpPr>
          <a:xfrm>
            <a:off x="3984798" y="6596323"/>
            <a:ext cx="3594287" cy="261677"/>
            <a:chOff x="3984798" y="6596323"/>
            <a:chExt cx="3594287" cy="261677"/>
          </a:xfrm>
        </p:grpSpPr>
        <p:sp>
          <p:nvSpPr>
            <p:cNvPr id="9" name="TextBox 8">
              <a:extLst>
                <a:ext uri="{FF2B5EF4-FFF2-40B4-BE49-F238E27FC236}">
                  <a16:creationId xmlns:a16="http://schemas.microsoft.com/office/drawing/2014/main" id="{B834F8B5-2138-234E-903C-B35966BCD117}"/>
                </a:ext>
              </a:extLst>
            </p:cNvPr>
            <p:cNvSpPr txBox="1"/>
            <p:nvPr userDrawn="1"/>
          </p:nvSpPr>
          <p:spPr>
            <a:xfrm>
              <a:off x="3984798" y="6596323"/>
              <a:ext cx="3594287" cy="246221"/>
            </a:xfrm>
            <a:prstGeom prst="rect">
              <a:avLst/>
            </a:prstGeom>
            <a:noFill/>
          </p:spPr>
          <p:txBody>
            <a:bodyPr wrap="square" rtlCol="0">
              <a:spAutoFit/>
            </a:bodyPr>
            <a:lstStyle/>
            <a:p>
              <a:pPr algn="r"/>
              <a:fld id="{69AB5E9E-CCD6-9040-9CA1-3DCB3C4DE5FC}"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0" name="Rectangle 9">
              <a:extLst>
                <a:ext uri="{FF2B5EF4-FFF2-40B4-BE49-F238E27FC236}">
                  <a16:creationId xmlns:a16="http://schemas.microsoft.com/office/drawing/2014/main" id="{30394146-079F-A945-B1E9-105CEE8A4D91}"/>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1" name="TextBox 10">
              <a:extLst>
                <a:ext uri="{FF2B5EF4-FFF2-40B4-BE49-F238E27FC236}">
                  <a16:creationId xmlns:a16="http://schemas.microsoft.com/office/drawing/2014/main" id="{8F7A5633-2AD4-2D44-AC80-6A32A00CAC6A}"/>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4943277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7EDE752C-4DF4-1741-BE5B-60F47530E2A5}"/>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3" name="Slide Number Placeholder 8">
            <a:extLst>
              <a:ext uri="{FF2B5EF4-FFF2-40B4-BE49-F238E27FC236}">
                <a16:creationId xmlns:a16="http://schemas.microsoft.com/office/drawing/2014/main" id="{C025A1E1-D99B-A04E-A12E-D4E8E63C0B3D}"/>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5" name="Group 4">
            <a:extLst>
              <a:ext uri="{FF2B5EF4-FFF2-40B4-BE49-F238E27FC236}">
                <a16:creationId xmlns:a16="http://schemas.microsoft.com/office/drawing/2014/main" id="{28C8A96F-9EB8-7740-A265-0BBDA7FB1BFC}"/>
              </a:ext>
            </a:extLst>
          </p:cNvPr>
          <p:cNvGrpSpPr/>
          <p:nvPr userDrawn="1"/>
        </p:nvGrpSpPr>
        <p:grpSpPr>
          <a:xfrm>
            <a:off x="3984798" y="6596323"/>
            <a:ext cx="3594287" cy="261677"/>
            <a:chOff x="3984798" y="6596323"/>
            <a:chExt cx="3594287" cy="261677"/>
          </a:xfrm>
        </p:grpSpPr>
        <p:sp>
          <p:nvSpPr>
            <p:cNvPr id="6" name="TextBox 5">
              <a:extLst>
                <a:ext uri="{FF2B5EF4-FFF2-40B4-BE49-F238E27FC236}">
                  <a16:creationId xmlns:a16="http://schemas.microsoft.com/office/drawing/2014/main" id="{D3354E03-A149-934A-8EE2-DADBA3C644C3}"/>
                </a:ext>
              </a:extLst>
            </p:cNvPr>
            <p:cNvSpPr txBox="1"/>
            <p:nvPr userDrawn="1"/>
          </p:nvSpPr>
          <p:spPr>
            <a:xfrm>
              <a:off x="3984798" y="6596323"/>
              <a:ext cx="3594287" cy="246221"/>
            </a:xfrm>
            <a:prstGeom prst="rect">
              <a:avLst/>
            </a:prstGeom>
            <a:noFill/>
          </p:spPr>
          <p:txBody>
            <a:bodyPr wrap="square" rtlCol="0">
              <a:spAutoFit/>
            </a:bodyPr>
            <a:lstStyle/>
            <a:p>
              <a:pPr algn="r"/>
              <a:fld id="{47A855CC-F7C0-7640-82CB-E23B5A29FE53}"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7" name="Rectangle 6">
              <a:extLst>
                <a:ext uri="{FF2B5EF4-FFF2-40B4-BE49-F238E27FC236}">
                  <a16:creationId xmlns:a16="http://schemas.microsoft.com/office/drawing/2014/main" id="{783E9907-5B53-D94D-B91B-5D80BFCB4C36}"/>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8" name="TextBox 7">
              <a:extLst>
                <a:ext uri="{FF2B5EF4-FFF2-40B4-BE49-F238E27FC236}">
                  <a16:creationId xmlns:a16="http://schemas.microsoft.com/office/drawing/2014/main" id="{1D8318FC-FB83-DD43-9569-4DB052814862}"/>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7789313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410606" y="2034289"/>
            <a:ext cx="7909168" cy="1591386"/>
          </a:xfrm>
        </p:spPr>
        <p:txBody>
          <a:bodyPr anchor="b" anchorCtr="0"/>
          <a:lstStyle>
            <a:lvl1pPr algn="r">
              <a:defRPr sz="5300" b="1" cap="none" baseline="0">
                <a:solidFill>
                  <a:srgbClr val="0E3689"/>
                </a:solidFill>
              </a:defRPr>
            </a:lvl1pPr>
          </a:lstStyle>
          <a:p>
            <a:r>
              <a:rPr lang="en-US" dirty="0"/>
              <a:t>Section Title</a:t>
            </a:r>
          </a:p>
        </p:txBody>
      </p:sp>
      <p:sp>
        <p:nvSpPr>
          <p:cNvPr id="3" name="Text Placeholder 2"/>
          <p:cNvSpPr>
            <a:spLocks noGrp="1"/>
          </p:cNvSpPr>
          <p:nvPr>
            <p:ph type="body" idx="1" hasCustomPrompt="1"/>
          </p:nvPr>
        </p:nvSpPr>
        <p:spPr>
          <a:xfrm>
            <a:off x="3410606" y="3824300"/>
            <a:ext cx="7909168" cy="1018627"/>
          </a:xfrm>
          <a:prstGeom prst="rect">
            <a:avLst/>
          </a:prstGeom>
        </p:spPr>
        <p:txBody>
          <a:bodyPr anchor="t" anchorCtr="0">
            <a:noAutofit/>
          </a:bodyPr>
          <a:lstStyle>
            <a:lvl1pPr marL="0" indent="0" algn="r">
              <a:buNone/>
              <a:defRPr sz="2700" b="0">
                <a:solidFill>
                  <a:srgbClr val="1D9CE4"/>
                </a:solidFill>
              </a:defRPr>
            </a:lvl1pPr>
            <a:lvl2pPr marL="609443" indent="0">
              <a:buNone/>
              <a:defRPr sz="2400">
                <a:solidFill>
                  <a:schemeClr val="tx1">
                    <a:tint val="75000"/>
                  </a:schemeClr>
                </a:solidFill>
              </a:defRPr>
            </a:lvl2pPr>
            <a:lvl3pPr marL="1218885" indent="0">
              <a:buNone/>
              <a:defRPr sz="2100">
                <a:solidFill>
                  <a:schemeClr val="tx1">
                    <a:tint val="75000"/>
                  </a:schemeClr>
                </a:solidFill>
              </a:defRPr>
            </a:lvl3pPr>
            <a:lvl4pPr marL="1828328" indent="0">
              <a:buNone/>
              <a:defRPr sz="1900">
                <a:solidFill>
                  <a:schemeClr val="tx1">
                    <a:tint val="75000"/>
                  </a:schemeClr>
                </a:solidFill>
              </a:defRPr>
            </a:lvl4pPr>
            <a:lvl5pPr marL="2437771" indent="0">
              <a:buNone/>
              <a:defRPr sz="1900">
                <a:solidFill>
                  <a:schemeClr val="tx1">
                    <a:tint val="75000"/>
                  </a:schemeClr>
                </a:solidFill>
              </a:defRPr>
            </a:lvl5pPr>
            <a:lvl6pPr marL="3047213" indent="0">
              <a:buNone/>
              <a:defRPr sz="1900">
                <a:solidFill>
                  <a:schemeClr val="tx1">
                    <a:tint val="75000"/>
                  </a:schemeClr>
                </a:solidFill>
              </a:defRPr>
            </a:lvl6pPr>
            <a:lvl7pPr marL="3656656" indent="0">
              <a:buNone/>
              <a:defRPr sz="1900">
                <a:solidFill>
                  <a:schemeClr val="tx1">
                    <a:tint val="75000"/>
                  </a:schemeClr>
                </a:solidFill>
              </a:defRPr>
            </a:lvl7pPr>
            <a:lvl8pPr marL="4266097" indent="0">
              <a:buNone/>
              <a:defRPr sz="1900">
                <a:solidFill>
                  <a:schemeClr val="tx1">
                    <a:tint val="75000"/>
                  </a:schemeClr>
                </a:solidFill>
              </a:defRPr>
            </a:lvl8pPr>
            <a:lvl9pPr marL="4875541" indent="0">
              <a:buNone/>
              <a:defRPr sz="1900">
                <a:solidFill>
                  <a:schemeClr val="tx1">
                    <a:tint val="75000"/>
                  </a:schemeClr>
                </a:solidFill>
              </a:defRPr>
            </a:lvl9pPr>
          </a:lstStyle>
          <a:p>
            <a:pPr lvl="0"/>
            <a:r>
              <a:rPr lang="en-US" dirty="0"/>
              <a:t>Section Subtitle</a:t>
            </a:r>
          </a:p>
        </p:txBody>
      </p:sp>
      <p:cxnSp>
        <p:nvCxnSpPr>
          <p:cNvPr id="5" name="Straight Connector 4">
            <a:extLst>
              <a:ext uri="{FF2B5EF4-FFF2-40B4-BE49-F238E27FC236}">
                <a16:creationId xmlns:a16="http://schemas.microsoft.com/office/drawing/2014/main" id="{21D51101-8690-2A4A-89F5-D13814AF99A1}"/>
              </a:ext>
            </a:extLst>
          </p:cNvPr>
          <p:cNvCxnSpPr/>
          <p:nvPr userDrawn="1"/>
        </p:nvCxnSpPr>
        <p:spPr>
          <a:xfrm flipH="1">
            <a:off x="3410606" y="3724987"/>
            <a:ext cx="7909168" cy="0"/>
          </a:xfrm>
          <a:prstGeom prst="line">
            <a:avLst/>
          </a:prstGeom>
          <a:ln w="12700" cmpd="sng">
            <a:solidFill>
              <a:schemeClr val="bg1">
                <a:lumMod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3882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CAEC6540-64C7-9747-877E-6D8504F5DE51}"/>
              </a:ext>
            </a:extLst>
          </p:cNvPr>
          <p:cNvSpPr>
            <a:spLocks noGrp="1"/>
          </p:cNvSpPr>
          <p:nvPr>
            <p:ph type="title"/>
          </p:nvPr>
        </p:nvSpPr>
        <p:spPr>
          <a:xfrm>
            <a:off x="355509" y="96296"/>
            <a:ext cx="11400661" cy="777240"/>
          </a:xfrm>
          <a:prstGeom prst="rect">
            <a:avLst/>
          </a:prstGeom>
        </p:spPr>
        <p:txBody>
          <a:bodyPr vert="horz" lIns="121888" tIns="60944" rIns="121888" bIns="60944" rtlCol="0" anchor="t" anchorCtr="0">
            <a:noAutofit/>
          </a:bodyPr>
          <a:lstStyle>
            <a:lvl1pPr>
              <a:defRPr sz="4400"/>
            </a:lvl1pPr>
          </a:lstStyle>
          <a:p>
            <a:r>
              <a:rPr lang="en-US" dirty="0"/>
              <a:t>Click to edit Master title</a:t>
            </a:r>
          </a:p>
        </p:txBody>
      </p:sp>
      <p:sp>
        <p:nvSpPr>
          <p:cNvPr id="13" name="Content Placeholder 12">
            <a:extLst>
              <a:ext uri="{FF2B5EF4-FFF2-40B4-BE49-F238E27FC236}">
                <a16:creationId xmlns:a16="http://schemas.microsoft.com/office/drawing/2014/main" id="{986DAD2F-D448-354C-9ACF-03ED78E9AF94}"/>
              </a:ext>
            </a:extLst>
          </p:cNvPr>
          <p:cNvSpPr>
            <a:spLocks noGrp="1"/>
          </p:cNvSpPr>
          <p:nvPr>
            <p:ph sz="quarter" idx="13"/>
          </p:nvPr>
        </p:nvSpPr>
        <p:spPr>
          <a:xfrm>
            <a:off x="354778" y="923073"/>
            <a:ext cx="11400660" cy="5385963"/>
          </a:xfrm>
          <a:prstGeom prst="rect">
            <a:avLst/>
          </a:prstGeom>
        </p:spPr>
        <p:txBody>
          <a:bodyPr/>
          <a:lstStyle>
            <a:lvl1pPr marL="274201" indent="-274201">
              <a:defRPr sz="3200"/>
            </a:lvl1pPr>
            <a:lvl2pPr marL="576072" indent="-274320">
              <a:defRPr sz="2800"/>
            </a:lvl2pPr>
            <a:lvl3pPr marL="868680" indent="-274320">
              <a:defRPr sz="2400"/>
            </a:lvl3pPr>
            <a:lvl4pPr marL="1143000" indent="-274320">
              <a:defRPr sz="2000"/>
            </a:lvl4pPr>
            <a:lvl5pPr marL="1435608" indent="-274320">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48344651-9BC3-804A-ABEF-ABD80FF3CEB8}"/>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6" name="Slide Number Placeholder 8">
            <a:extLst>
              <a:ext uri="{FF2B5EF4-FFF2-40B4-BE49-F238E27FC236}">
                <a16:creationId xmlns:a16="http://schemas.microsoft.com/office/drawing/2014/main" id="{04FD760F-7C5E-4E44-B69C-EB85837D793F}"/>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9" name="Group 8">
            <a:extLst>
              <a:ext uri="{FF2B5EF4-FFF2-40B4-BE49-F238E27FC236}">
                <a16:creationId xmlns:a16="http://schemas.microsoft.com/office/drawing/2014/main" id="{F6C4036F-02D0-6547-A814-7D5AACFEC9E8}"/>
              </a:ext>
            </a:extLst>
          </p:cNvPr>
          <p:cNvGrpSpPr/>
          <p:nvPr userDrawn="1"/>
        </p:nvGrpSpPr>
        <p:grpSpPr>
          <a:xfrm>
            <a:off x="3984798" y="6596323"/>
            <a:ext cx="3594287" cy="261677"/>
            <a:chOff x="3984798" y="6596323"/>
            <a:chExt cx="3594287" cy="261677"/>
          </a:xfrm>
        </p:grpSpPr>
        <p:sp>
          <p:nvSpPr>
            <p:cNvPr id="10" name="TextBox 9">
              <a:extLst>
                <a:ext uri="{FF2B5EF4-FFF2-40B4-BE49-F238E27FC236}">
                  <a16:creationId xmlns:a16="http://schemas.microsoft.com/office/drawing/2014/main" id="{9932804D-F1B0-0D45-8469-4C00B2E72DCD}"/>
                </a:ext>
              </a:extLst>
            </p:cNvPr>
            <p:cNvSpPr txBox="1"/>
            <p:nvPr userDrawn="1"/>
          </p:nvSpPr>
          <p:spPr>
            <a:xfrm>
              <a:off x="3984798" y="6596323"/>
              <a:ext cx="3594287" cy="246221"/>
            </a:xfrm>
            <a:prstGeom prst="rect">
              <a:avLst/>
            </a:prstGeom>
            <a:noFill/>
          </p:spPr>
          <p:txBody>
            <a:bodyPr wrap="square" rtlCol="0">
              <a:spAutoFit/>
            </a:bodyPr>
            <a:lstStyle/>
            <a:p>
              <a:pPr algn="r"/>
              <a:fld id="{1CA5AD87-2C2E-CE40-A88B-1ABF9938A991}"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1" name="Rectangle 10">
              <a:extLst>
                <a:ext uri="{FF2B5EF4-FFF2-40B4-BE49-F238E27FC236}">
                  <a16:creationId xmlns:a16="http://schemas.microsoft.com/office/drawing/2014/main" id="{91A83DFC-2408-9140-996A-1BFC995DB1BA}"/>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TextBox 11">
              <a:extLst>
                <a:ext uri="{FF2B5EF4-FFF2-40B4-BE49-F238E27FC236}">
                  <a16:creationId xmlns:a16="http://schemas.microsoft.com/office/drawing/2014/main" id="{01B3A264-B363-DC44-BE09-4733DFA5AC2F}"/>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3068303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6B9BB9-8088-1B4E-AA38-17BC94EF144E}"/>
              </a:ext>
            </a:extLst>
          </p:cNvPr>
          <p:cNvSpPr>
            <a:spLocks noGrp="1"/>
          </p:cNvSpPr>
          <p:nvPr>
            <p:ph type="title"/>
          </p:nvPr>
        </p:nvSpPr>
        <p:spPr>
          <a:xfrm>
            <a:off x="355509" y="96295"/>
            <a:ext cx="11400661" cy="777240"/>
          </a:xfrm>
        </p:spPr>
        <p:txBody>
          <a:bodyPr/>
          <a:lstStyle/>
          <a:p>
            <a:r>
              <a:rPr lang="en-US" dirty="0"/>
              <a:t>Click to edit Master title</a:t>
            </a:r>
          </a:p>
        </p:txBody>
      </p:sp>
      <p:sp>
        <p:nvSpPr>
          <p:cNvPr id="10" name="Text Placeholder 9">
            <a:extLst>
              <a:ext uri="{FF2B5EF4-FFF2-40B4-BE49-F238E27FC236}">
                <a16:creationId xmlns:a16="http://schemas.microsoft.com/office/drawing/2014/main" id="{B5F3DB77-FEA1-E44C-9C5F-88B2D4B5D283}"/>
              </a:ext>
            </a:extLst>
          </p:cNvPr>
          <p:cNvSpPr>
            <a:spLocks noGrp="1"/>
          </p:cNvSpPr>
          <p:nvPr>
            <p:ph type="body" sz="quarter" idx="13" hasCustomPrompt="1"/>
          </p:nvPr>
        </p:nvSpPr>
        <p:spPr>
          <a:xfrm>
            <a:off x="368603" y="831986"/>
            <a:ext cx="11400661" cy="428625"/>
          </a:xfrm>
          <a:prstGeom prst="rect">
            <a:avLst/>
          </a:prstGeom>
        </p:spPr>
        <p:txBody>
          <a:bodyPr anchor="ctr">
            <a:noAutofit/>
          </a:bodyPr>
          <a:lstStyle>
            <a:lvl1pPr marL="0" indent="0">
              <a:buNone/>
              <a:defRPr>
                <a:solidFill>
                  <a:srgbClr val="1D9CE4"/>
                </a:solidFill>
              </a:defRPr>
            </a:lvl1pPr>
          </a:lstStyle>
          <a:p>
            <a:pPr lvl="0"/>
            <a:r>
              <a:rPr lang="en-US" b="1" kern="0" dirty="0">
                <a:solidFill>
                  <a:srgbClr val="45A8C4"/>
                </a:solidFill>
                <a:latin typeface="+mn-lt"/>
                <a:cs typeface="Calibri"/>
              </a:rPr>
              <a:t>Subtitle</a:t>
            </a:r>
            <a:endParaRPr lang="en-US" dirty="0"/>
          </a:p>
        </p:txBody>
      </p:sp>
      <p:sp>
        <p:nvSpPr>
          <p:cNvPr id="6" name="Content Placeholder 12">
            <a:extLst>
              <a:ext uri="{FF2B5EF4-FFF2-40B4-BE49-F238E27FC236}">
                <a16:creationId xmlns:a16="http://schemas.microsoft.com/office/drawing/2014/main" id="{955162B4-304F-5841-8C1A-37D23DCFC924}"/>
              </a:ext>
            </a:extLst>
          </p:cNvPr>
          <p:cNvSpPr>
            <a:spLocks noGrp="1"/>
          </p:cNvSpPr>
          <p:nvPr>
            <p:ph sz="quarter" idx="15"/>
          </p:nvPr>
        </p:nvSpPr>
        <p:spPr>
          <a:xfrm>
            <a:off x="355509" y="1403852"/>
            <a:ext cx="11400660" cy="4905184"/>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DC4207E9-C13E-1647-9F09-C18700780875}"/>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8" name="Slide Number Placeholder 8">
            <a:extLst>
              <a:ext uri="{FF2B5EF4-FFF2-40B4-BE49-F238E27FC236}">
                <a16:creationId xmlns:a16="http://schemas.microsoft.com/office/drawing/2014/main" id="{E1704FFC-4F15-324D-96E6-976EE1494825}"/>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9" name="Group 8">
            <a:extLst>
              <a:ext uri="{FF2B5EF4-FFF2-40B4-BE49-F238E27FC236}">
                <a16:creationId xmlns:a16="http://schemas.microsoft.com/office/drawing/2014/main" id="{BF42D503-9A96-D64F-9F2A-686838B59E92}"/>
              </a:ext>
            </a:extLst>
          </p:cNvPr>
          <p:cNvGrpSpPr/>
          <p:nvPr userDrawn="1"/>
        </p:nvGrpSpPr>
        <p:grpSpPr>
          <a:xfrm>
            <a:off x="3984798" y="6596323"/>
            <a:ext cx="3594287" cy="261677"/>
            <a:chOff x="3984798" y="6596323"/>
            <a:chExt cx="3594287" cy="261677"/>
          </a:xfrm>
        </p:grpSpPr>
        <p:sp>
          <p:nvSpPr>
            <p:cNvPr id="11" name="TextBox 10">
              <a:extLst>
                <a:ext uri="{FF2B5EF4-FFF2-40B4-BE49-F238E27FC236}">
                  <a16:creationId xmlns:a16="http://schemas.microsoft.com/office/drawing/2014/main" id="{E79DA906-E77A-5240-98D3-F3FA40331838}"/>
                </a:ext>
              </a:extLst>
            </p:cNvPr>
            <p:cNvSpPr txBox="1"/>
            <p:nvPr userDrawn="1"/>
          </p:nvSpPr>
          <p:spPr>
            <a:xfrm>
              <a:off x="3984798" y="6596323"/>
              <a:ext cx="3594287" cy="246221"/>
            </a:xfrm>
            <a:prstGeom prst="rect">
              <a:avLst/>
            </a:prstGeom>
            <a:noFill/>
          </p:spPr>
          <p:txBody>
            <a:bodyPr wrap="square" rtlCol="0">
              <a:spAutoFit/>
            </a:bodyPr>
            <a:lstStyle/>
            <a:p>
              <a:pPr algn="r"/>
              <a:fld id="{6B651317-B18C-E948-B990-13010FE9F46D}"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2" name="Rectangle 11">
              <a:extLst>
                <a:ext uri="{FF2B5EF4-FFF2-40B4-BE49-F238E27FC236}">
                  <a16:creationId xmlns:a16="http://schemas.microsoft.com/office/drawing/2014/main" id="{18C4F890-E5A4-0844-9DAE-418C6FA03CF4}"/>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3" name="TextBox 12">
              <a:extLst>
                <a:ext uri="{FF2B5EF4-FFF2-40B4-BE49-F238E27FC236}">
                  <a16:creationId xmlns:a16="http://schemas.microsoft.com/office/drawing/2014/main" id="{8747B63C-8A0B-7B43-8B1E-3F2EE21776C4}"/>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3440774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Line Title and Content">
    <p:spTree>
      <p:nvGrpSpPr>
        <p:cNvPr id="1" name=""/>
        <p:cNvGrpSpPr/>
        <p:nvPr/>
      </p:nvGrpSpPr>
      <p:grpSpPr>
        <a:xfrm>
          <a:off x="0" y="0"/>
          <a:ext cx="0" cy="0"/>
          <a:chOff x="0" y="0"/>
          <a:chExt cx="0" cy="0"/>
        </a:xfrm>
      </p:grpSpPr>
      <p:sp>
        <p:nvSpPr>
          <p:cNvPr id="6" name="Content Placeholder 12">
            <a:extLst>
              <a:ext uri="{FF2B5EF4-FFF2-40B4-BE49-F238E27FC236}">
                <a16:creationId xmlns:a16="http://schemas.microsoft.com/office/drawing/2014/main" id="{955162B4-304F-5841-8C1A-37D23DCFC924}"/>
              </a:ext>
            </a:extLst>
          </p:cNvPr>
          <p:cNvSpPr>
            <a:spLocks noGrp="1"/>
          </p:cNvSpPr>
          <p:nvPr>
            <p:ph sz="quarter" idx="15"/>
          </p:nvPr>
        </p:nvSpPr>
        <p:spPr>
          <a:xfrm>
            <a:off x="355509" y="1626375"/>
            <a:ext cx="11400660" cy="4664076"/>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Placeholder 1">
            <a:extLst>
              <a:ext uri="{FF2B5EF4-FFF2-40B4-BE49-F238E27FC236}">
                <a16:creationId xmlns:a16="http://schemas.microsoft.com/office/drawing/2014/main" id="{098AAA9D-2041-3B4F-8508-758963B7970D}"/>
              </a:ext>
            </a:extLst>
          </p:cNvPr>
          <p:cNvSpPr>
            <a:spLocks noGrp="1"/>
          </p:cNvSpPr>
          <p:nvPr>
            <p:ph type="title"/>
          </p:nvPr>
        </p:nvSpPr>
        <p:spPr>
          <a:xfrm>
            <a:off x="355509" y="96296"/>
            <a:ext cx="11400661" cy="1489280"/>
          </a:xfrm>
          <a:prstGeom prst="rect">
            <a:avLst/>
          </a:prstGeom>
        </p:spPr>
        <p:txBody>
          <a:bodyPr vert="horz" lIns="121888" tIns="60944" rIns="121888" bIns="60944" rtlCol="0" anchor="t" anchorCtr="0">
            <a:noAutofit/>
          </a:bodyPr>
          <a:lstStyle/>
          <a:p>
            <a:r>
              <a:rPr lang="en-US" dirty="0"/>
              <a:t>Click to edit Master title</a:t>
            </a:r>
          </a:p>
        </p:txBody>
      </p:sp>
      <p:sp>
        <p:nvSpPr>
          <p:cNvPr id="5" name="Footer Placeholder 4">
            <a:extLst>
              <a:ext uri="{FF2B5EF4-FFF2-40B4-BE49-F238E27FC236}">
                <a16:creationId xmlns:a16="http://schemas.microsoft.com/office/drawing/2014/main" id="{516A6C8C-5670-1242-B987-55F42BAD97D1}"/>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8" name="Slide Number Placeholder 8">
            <a:extLst>
              <a:ext uri="{FF2B5EF4-FFF2-40B4-BE49-F238E27FC236}">
                <a16:creationId xmlns:a16="http://schemas.microsoft.com/office/drawing/2014/main" id="{AD67FA37-0073-AF47-8F1C-C046BC1C223C}"/>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9" name="Group 8">
            <a:extLst>
              <a:ext uri="{FF2B5EF4-FFF2-40B4-BE49-F238E27FC236}">
                <a16:creationId xmlns:a16="http://schemas.microsoft.com/office/drawing/2014/main" id="{FD1FA29F-D3D1-B743-BF1F-4F74E9BFBE96}"/>
              </a:ext>
            </a:extLst>
          </p:cNvPr>
          <p:cNvGrpSpPr/>
          <p:nvPr userDrawn="1"/>
        </p:nvGrpSpPr>
        <p:grpSpPr>
          <a:xfrm>
            <a:off x="3984798" y="6596323"/>
            <a:ext cx="3594287" cy="261677"/>
            <a:chOff x="3984798" y="6596323"/>
            <a:chExt cx="3594287" cy="261677"/>
          </a:xfrm>
        </p:grpSpPr>
        <p:sp>
          <p:nvSpPr>
            <p:cNvPr id="10" name="TextBox 9">
              <a:extLst>
                <a:ext uri="{FF2B5EF4-FFF2-40B4-BE49-F238E27FC236}">
                  <a16:creationId xmlns:a16="http://schemas.microsoft.com/office/drawing/2014/main" id="{C4D98CAA-53AB-CA40-BB99-AC8568C9C965}"/>
                </a:ext>
              </a:extLst>
            </p:cNvPr>
            <p:cNvSpPr txBox="1"/>
            <p:nvPr userDrawn="1"/>
          </p:nvSpPr>
          <p:spPr>
            <a:xfrm>
              <a:off x="3984798" y="6596323"/>
              <a:ext cx="3594287" cy="246221"/>
            </a:xfrm>
            <a:prstGeom prst="rect">
              <a:avLst/>
            </a:prstGeom>
            <a:noFill/>
          </p:spPr>
          <p:txBody>
            <a:bodyPr wrap="square" rtlCol="0">
              <a:spAutoFit/>
            </a:bodyPr>
            <a:lstStyle/>
            <a:p>
              <a:pPr algn="r"/>
              <a:fld id="{493471D4-F779-B244-9C40-C480DA421F1D}"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1" name="Rectangle 10">
              <a:extLst>
                <a:ext uri="{FF2B5EF4-FFF2-40B4-BE49-F238E27FC236}">
                  <a16:creationId xmlns:a16="http://schemas.microsoft.com/office/drawing/2014/main" id="{135653C1-7F81-CF47-B063-A8C4BC3DF144}"/>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2" name="TextBox 11">
              <a:extLst>
                <a:ext uri="{FF2B5EF4-FFF2-40B4-BE49-F238E27FC236}">
                  <a16:creationId xmlns:a16="http://schemas.microsoft.com/office/drawing/2014/main" id="{713EB453-955B-B940-9782-A882942161A9}"/>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2829715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4ABC63-0F02-3D4C-B5A8-224D9EF04437}"/>
              </a:ext>
            </a:extLst>
          </p:cNvPr>
          <p:cNvSpPr>
            <a:spLocks noGrp="1"/>
          </p:cNvSpPr>
          <p:nvPr>
            <p:ph type="title"/>
          </p:nvPr>
        </p:nvSpPr>
        <p:spPr>
          <a:xfrm>
            <a:off x="355509" y="96297"/>
            <a:ext cx="11400661" cy="777240"/>
          </a:xfrm>
        </p:spPr>
        <p:txBody>
          <a:bodyPr/>
          <a:lstStyle/>
          <a:p>
            <a:r>
              <a:rPr lang="en-US" dirty="0"/>
              <a:t>Click to edit Master title</a:t>
            </a:r>
          </a:p>
        </p:txBody>
      </p:sp>
      <p:sp>
        <p:nvSpPr>
          <p:cNvPr id="7" name="Content Placeholder 12">
            <a:extLst>
              <a:ext uri="{FF2B5EF4-FFF2-40B4-BE49-F238E27FC236}">
                <a16:creationId xmlns:a16="http://schemas.microsoft.com/office/drawing/2014/main" id="{2EFF8C43-59A6-4644-B04E-6AE187BD55D1}"/>
              </a:ext>
            </a:extLst>
          </p:cNvPr>
          <p:cNvSpPr>
            <a:spLocks noGrp="1"/>
          </p:cNvSpPr>
          <p:nvPr>
            <p:ph sz="quarter" idx="15"/>
          </p:nvPr>
        </p:nvSpPr>
        <p:spPr>
          <a:xfrm>
            <a:off x="355509" y="929269"/>
            <a:ext cx="5505846" cy="5374679"/>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Content Placeholder 12">
            <a:extLst>
              <a:ext uri="{FF2B5EF4-FFF2-40B4-BE49-F238E27FC236}">
                <a16:creationId xmlns:a16="http://schemas.microsoft.com/office/drawing/2014/main" id="{69F5C3FF-72D2-604B-A6AF-63E081CA68F8}"/>
              </a:ext>
            </a:extLst>
          </p:cNvPr>
          <p:cNvSpPr>
            <a:spLocks noGrp="1"/>
          </p:cNvSpPr>
          <p:nvPr>
            <p:ph sz="quarter" idx="16"/>
          </p:nvPr>
        </p:nvSpPr>
        <p:spPr>
          <a:xfrm>
            <a:off x="6250324" y="929270"/>
            <a:ext cx="5505846" cy="5374678"/>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4">
            <a:extLst>
              <a:ext uri="{FF2B5EF4-FFF2-40B4-BE49-F238E27FC236}">
                <a16:creationId xmlns:a16="http://schemas.microsoft.com/office/drawing/2014/main" id="{3872A14E-E83F-9541-B766-352B85366E62}"/>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8" name="Slide Number Placeholder 8">
            <a:extLst>
              <a:ext uri="{FF2B5EF4-FFF2-40B4-BE49-F238E27FC236}">
                <a16:creationId xmlns:a16="http://schemas.microsoft.com/office/drawing/2014/main" id="{78986A39-4957-2843-AFDE-E6160A6C0548}"/>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11" name="Group 10">
            <a:extLst>
              <a:ext uri="{FF2B5EF4-FFF2-40B4-BE49-F238E27FC236}">
                <a16:creationId xmlns:a16="http://schemas.microsoft.com/office/drawing/2014/main" id="{E82C2564-89A5-B045-B11D-EC2B6C4EF263}"/>
              </a:ext>
            </a:extLst>
          </p:cNvPr>
          <p:cNvGrpSpPr/>
          <p:nvPr userDrawn="1"/>
        </p:nvGrpSpPr>
        <p:grpSpPr>
          <a:xfrm>
            <a:off x="3984798" y="6596323"/>
            <a:ext cx="3594287" cy="261677"/>
            <a:chOff x="3984798" y="6596323"/>
            <a:chExt cx="3594287" cy="261677"/>
          </a:xfrm>
        </p:grpSpPr>
        <p:sp>
          <p:nvSpPr>
            <p:cNvPr id="12" name="TextBox 11">
              <a:extLst>
                <a:ext uri="{FF2B5EF4-FFF2-40B4-BE49-F238E27FC236}">
                  <a16:creationId xmlns:a16="http://schemas.microsoft.com/office/drawing/2014/main" id="{B46810D8-1F1D-2E44-98D2-9655BDEBA9A9}"/>
                </a:ext>
              </a:extLst>
            </p:cNvPr>
            <p:cNvSpPr txBox="1"/>
            <p:nvPr userDrawn="1"/>
          </p:nvSpPr>
          <p:spPr>
            <a:xfrm>
              <a:off x="3984798" y="6596323"/>
              <a:ext cx="3594287" cy="246221"/>
            </a:xfrm>
            <a:prstGeom prst="rect">
              <a:avLst/>
            </a:prstGeom>
            <a:noFill/>
          </p:spPr>
          <p:txBody>
            <a:bodyPr wrap="square" rtlCol="0">
              <a:spAutoFit/>
            </a:bodyPr>
            <a:lstStyle/>
            <a:p>
              <a:pPr algn="r"/>
              <a:fld id="{D5B9D91C-B319-6740-B041-91E92A828C26}"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3" name="Rectangle 12">
              <a:extLst>
                <a:ext uri="{FF2B5EF4-FFF2-40B4-BE49-F238E27FC236}">
                  <a16:creationId xmlns:a16="http://schemas.microsoft.com/office/drawing/2014/main" id="{8CD45905-001C-3245-A3FD-ABDBA73B7BBC}"/>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4" name="TextBox 13">
              <a:extLst>
                <a:ext uri="{FF2B5EF4-FFF2-40B4-BE49-F238E27FC236}">
                  <a16:creationId xmlns:a16="http://schemas.microsoft.com/office/drawing/2014/main" id="{CF045E37-2F57-AB4C-8037-7C0BF70F4E15}"/>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154026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 Subtitle">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114ABC63-0F02-3D4C-B5A8-224D9EF04437}"/>
              </a:ext>
            </a:extLst>
          </p:cNvPr>
          <p:cNvSpPr>
            <a:spLocks noGrp="1"/>
          </p:cNvSpPr>
          <p:nvPr>
            <p:ph type="title"/>
          </p:nvPr>
        </p:nvSpPr>
        <p:spPr>
          <a:xfrm>
            <a:off x="355509" y="96297"/>
            <a:ext cx="11400661" cy="777240"/>
          </a:xfrm>
        </p:spPr>
        <p:txBody>
          <a:bodyPr>
            <a:noAutofit/>
          </a:bodyPr>
          <a:lstStyle/>
          <a:p>
            <a:r>
              <a:rPr lang="en-US" dirty="0"/>
              <a:t>Click to edit Master title</a:t>
            </a:r>
          </a:p>
        </p:txBody>
      </p:sp>
      <p:sp>
        <p:nvSpPr>
          <p:cNvPr id="6" name="Text Placeholder 9">
            <a:extLst>
              <a:ext uri="{FF2B5EF4-FFF2-40B4-BE49-F238E27FC236}">
                <a16:creationId xmlns:a16="http://schemas.microsoft.com/office/drawing/2014/main" id="{EF0C5114-81F0-6D40-9DA2-1EA66CC7C6BC}"/>
              </a:ext>
            </a:extLst>
          </p:cNvPr>
          <p:cNvSpPr>
            <a:spLocks noGrp="1"/>
          </p:cNvSpPr>
          <p:nvPr>
            <p:ph type="body" sz="quarter" idx="13" hasCustomPrompt="1"/>
          </p:nvPr>
        </p:nvSpPr>
        <p:spPr>
          <a:xfrm>
            <a:off x="368603" y="831986"/>
            <a:ext cx="11400661" cy="428625"/>
          </a:xfrm>
          <a:prstGeom prst="rect">
            <a:avLst/>
          </a:prstGeom>
        </p:spPr>
        <p:txBody>
          <a:bodyPr anchor="ctr">
            <a:noAutofit/>
          </a:bodyPr>
          <a:lstStyle>
            <a:lvl1pPr marL="0" indent="0">
              <a:buNone/>
              <a:defRPr>
                <a:solidFill>
                  <a:srgbClr val="1D9CE4"/>
                </a:solidFill>
              </a:defRPr>
            </a:lvl1pPr>
          </a:lstStyle>
          <a:p>
            <a:pPr lvl="0"/>
            <a:r>
              <a:rPr lang="en-US" b="1" kern="0" dirty="0">
                <a:solidFill>
                  <a:srgbClr val="45A8C4"/>
                </a:solidFill>
                <a:latin typeface="+mn-lt"/>
                <a:cs typeface="Calibri"/>
              </a:rPr>
              <a:t>Subtitle</a:t>
            </a:r>
            <a:endParaRPr lang="en-US" dirty="0"/>
          </a:p>
        </p:txBody>
      </p:sp>
      <p:sp>
        <p:nvSpPr>
          <p:cNvPr id="10" name="Content Placeholder 12">
            <a:extLst>
              <a:ext uri="{FF2B5EF4-FFF2-40B4-BE49-F238E27FC236}">
                <a16:creationId xmlns:a16="http://schemas.microsoft.com/office/drawing/2014/main" id="{4354C555-752C-5946-99B7-1752C8A6C9F8}"/>
              </a:ext>
            </a:extLst>
          </p:cNvPr>
          <p:cNvSpPr>
            <a:spLocks noGrp="1"/>
          </p:cNvSpPr>
          <p:nvPr>
            <p:ph sz="quarter" idx="15"/>
          </p:nvPr>
        </p:nvSpPr>
        <p:spPr>
          <a:xfrm>
            <a:off x="352454" y="1408545"/>
            <a:ext cx="5505846" cy="4907794"/>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Content Placeholder 12">
            <a:extLst>
              <a:ext uri="{FF2B5EF4-FFF2-40B4-BE49-F238E27FC236}">
                <a16:creationId xmlns:a16="http://schemas.microsoft.com/office/drawing/2014/main" id="{B1B5C683-E8CE-5447-B10F-1FA96B9838C5}"/>
              </a:ext>
            </a:extLst>
          </p:cNvPr>
          <p:cNvSpPr>
            <a:spLocks noGrp="1"/>
          </p:cNvSpPr>
          <p:nvPr>
            <p:ph sz="quarter" idx="16"/>
          </p:nvPr>
        </p:nvSpPr>
        <p:spPr>
          <a:xfrm>
            <a:off x="6250324" y="1408546"/>
            <a:ext cx="5505846" cy="4907794"/>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B9F735E5-BB03-E141-8FE5-6E137A04C796}"/>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8" name="Slide Number Placeholder 8">
            <a:extLst>
              <a:ext uri="{FF2B5EF4-FFF2-40B4-BE49-F238E27FC236}">
                <a16:creationId xmlns:a16="http://schemas.microsoft.com/office/drawing/2014/main" id="{2D0980E6-4C36-ED4A-BBAC-FCB3FD474E42}"/>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12" name="Group 11">
            <a:extLst>
              <a:ext uri="{FF2B5EF4-FFF2-40B4-BE49-F238E27FC236}">
                <a16:creationId xmlns:a16="http://schemas.microsoft.com/office/drawing/2014/main" id="{FEE4F5BD-A8B2-8A43-8F9D-27796637426D}"/>
              </a:ext>
            </a:extLst>
          </p:cNvPr>
          <p:cNvGrpSpPr/>
          <p:nvPr userDrawn="1"/>
        </p:nvGrpSpPr>
        <p:grpSpPr>
          <a:xfrm>
            <a:off x="3984798" y="6596323"/>
            <a:ext cx="3594287" cy="261677"/>
            <a:chOff x="3984798" y="6596323"/>
            <a:chExt cx="3594287" cy="261677"/>
          </a:xfrm>
        </p:grpSpPr>
        <p:sp>
          <p:nvSpPr>
            <p:cNvPr id="13" name="TextBox 12">
              <a:extLst>
                <a:ext uri="{FF2B5EF4-FFF2-40B4-BE49-F238E27FC236}">
                  <a16:creationId xmlns:a16="http://schemas.microsoft.com/office/drawing/2014/main" id="{56AB45CE-9A16-9D42-B335-40FCBA3C7672}"/>
                </a:ext>
              </a:extLst>
            </p:cNvPr>
            <p:cNvSpPr txBox="1"/>
            <p:nvPr userDrawn="1"/>
          </p:nvSpPr>
          <p:spPr>
            <a:xfrm>
              <a:off x="3984798" y="6596323"/>
              <a:ext cx="3594287" cy="246221"/>
            </a:xfrm>
            <a:prstGeom prst="rect">
              <a:avLst/>
            </a:prstGeom>
            <a:noFill/>
          </p:spPr>
          <p:txBody>
            <a:bodyPr wrap="square" rtlCol="0">
              <a:spAutoFit/>
            </a:bodyPr>
            <a:lstStyle/>
            <a:p>
              <a:pPr algn="r"/>
              <a:fld id="{DA8F7AB5-BFE5-D543-9ED3-50EAB714655D}"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4" name="Rectangle 13">
              <a:extLst>
                <a:ext uri="{FF2B5EF4-FFF2-40B4-BE49-F238E27FC236}">
                  <a16:creationId xmlns:a16="http://schemas.microsoft.com/office/drawing/2014/main" id="{2B272549-DB7B-3E4B-A9DF-413990017250}"/>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5" name="TextBox 14">
              <a:extLst>
                <a:ext uri="{FF2B5EF4-FFF2-40B4-BE49-F238E27FC236}">
                  <a16:creationId xmlns:a16="http://schemas.microsoft.com/office/drawing/2014/main" id="{C5593CC7-18E5-1E4B-B493-BCCB1352C41B}"/>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23409596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5507" y="923075"/>
            <a:ext cx="5474569" cy="567713"/>
          </a:xfrm>
          <a:prstGeom prst="rect">
            <a:avLst/>
          </a:prstGeom>
        </p:spPr>
        <p:txBody>
          <a:bodyPr anchor="b">
            <a:normAutofit/>
          </a:bodyPr>
          <a:lstStyle>
            <a:lvl1pPr marL="0" indent="0">
              <a:buNone/>
              <a:defRPr sz="2800" b="1" i="0" u="sng">
                <a:solidFill>
                  <a:schemeClr val="accent1"/>
                </a:solidFill>
              </a:defRPr>
            </a:lvl1pPr>
            <a:lvl2pPr marL="609443" indent="0">
              <a:buNone/>
              <a:defRPr sz="2700" b="1"/>
            </a:lvl2pPr>
            <a:lvl3pPr marL="1218885" indent="0">
              <a:buNone/>
              <a:defRPr sz="2400" b="1"/>
            </a:lvl3pPr>
            <a:lvl4pPr marL="1828328" indent="0">
              <a:buNone/>
              <a:defRPr sz="2100" b="1"/>
            </a:lvl4pPr>
            <a:lvl5pPr marL="2437771" indent="0">
              <a:buNone/>
              <a:defRPr sz="2100" b="1"/>
            </a:lvl5pPr>
            <a:lvl6pPr marL="3047213" indent="0">
              <a:buNone/>
              <a:defRPr sz="2100" b="1"/>
            </a:lvl6pPr>
            <a:lvl7pPr marL="3656656" indent="0">
              <a:buNone/>
              <a:defRPr sz="2100" b="1"/>
            </a:lvl7pPr>
            <a:lvl8pPr marL="4266097" indent="0">
              <a:buNone/>
              <a:defRPr sz="2100" b="1"/>
            </a:lvl8pPr>
            <a:lvl9pPr marL="4875541" indent="0">
              <a:buNone/>
              <a:defRPr sz="2100" b="1"/>
            </a:lvl9pPr>
          </a:lstStyle>
          <a:p>
            <a:pPr lvl="0"/>
            <a:r>
              <a:rPr lang="en-US" dirty="0"/>
              <a:t>Click to edit Master text styles</a:t>
            </a:r>
          </a:p>
        </p:txBody>
      </p:sp>
      <p:sp>
        <p:nvSpPr>
          <p:cNvPr id="5" name="Text Placeholder 4"/>
          <p:cNvSpPr>
            <a:spLocks noGrp="1"/>
          </p:cNvSpPr>
          <p:nvPr>
            <p:ph type="body" sz="quarter" idx="3" hasCustomPrompt="1"/>
          </p:nvPr>
        </p:nvSpPr>
        <p:spPr>
          <a:xfrm>
            <a:off x="6385192" y="941660"/>
            <a:ext cx="5387630" cy="567714"/>
          </a:xfrm>
          <a:prstGeom prst="rect">
            <a:avLst/>
          </a:prstGeom>
        </p:spPr>
        <p:txBody>
          <a:bodyPr anchor="b">
            <a:normAutofit/>
          </a:bodyPr>
          <a:lstStyle>
            <a:lvl1pPr marL="0" indent="0">
              <a:buNone/>
              <a:defRPr sz="2800" b="1" u="sng">
                <a:solidFill>
                  <a:schemeClr val="accent1"/>
                </a:solidFill>
              </a:defRPr>
            </a:lvl1pPr>
            <a:lvl2pPr marL="609443" indent="0">
              <a:buNone/>
              <a:defRPr sz="2700" b="1"/>
            </a:lvl2pPr>
            <a:lvl3pPr marL="1218885" indent="0">
              <a:buNone/>
              <a:defRPr sz="2400" b="1"/>
            </a:lvl3pPr>
            <a:lvl4pPr marL="1828328" indent="0">
              <a:buNone/>
              <a:defRPr sz="2100" b="1"/>
            </a:lvl4pPr>
            <a:lvl5pPr marL="2437771" indent="0">
              <a:buNone/>
              <a:defRPr sz="2100" b="1"/>
            </a:lvl5pPr>
            <a:lvl6pPr marL="3047213" indent="0">
              <a:buNone/>
              <a:defRPr sz="2100" b="1"/>
            </a:lvl6pPr>
            <a:lvl7pPr marL="3656656" indent="0">
              <a:buNone/>
              <a:defRPr sz="2100" b="1"/>
            </a:lvl7pPr>
            <a:lvl8pPr marL="4266097" indent="0">
              <a:buNone/>
              <a:defRPr sz="2100" b="1"/>
            </a:lvl8pPr>
            <a:lvl9pPr marL="4875541" indent="0">
              <a:buNone/>
              <a:defRPr sz="2100" b="1"/>
            </a:lvl9pPr>
          </a:lstStyle>
          <a:p>
            <a:pPr lvl="0"/>
            <a:r>
              <a:rPr lang="en-US" dirty="0"/>
              <a:t>Click to edit Master text styles.</a:t>
            </a:r>
          </a:p>
        </p:txBody>
      </p:sp>
      <p:sp>
        <p:nvSpPr>
          <p:cNvPr id="11" name="Title 1">
            <a:extLst>
              <a:ext uri="{FF2B5EF4-FFF2-40B4-BE49-F238E27FC236}">
                <a16:creationId xmlns:a16="http://schemas.microsoft.com/office/drawing/2014/main" id="{70898E04-A14A-8140-993E-87174E0C2C8D}"/>
              </a:ext>
            </a:extLst>
          </p:cNvPr>
          <p:cNvSpPr>
            <a:spLocks noGrp="1"/>
          </p:cNvSpPr>
          <p:nvPr>
            <p:ph type="title"/>
          </p:nvPr>
        </p:nvSpPr>
        <p:spPr>
          <a:xfrm>
            <a:off x="355509" y="96297"/>
            <a:ext cx="11400661" cy="777240"/>
          </a:xfrm>
        </p:spPr>
        <p:txBody>
          <a:bodyPr/>
          <a:lstStyle/>
          <a:p>
            <a:r>
              <a:rPr lang="en-US" dirty="0"/>
              <a:t>Click to edit Master title</a:t>
            </a:r>
          </a:p>
        </p:txBody>
      </p:sp>
      <p:sp>
        <p:nvSpPr>
          <p:cNvPr id="8" name="Content Placeholder 12">
            <a:extLst>
              <a:ext uri="{FF2B5EF4-FFF2-40B4-BE49-F238E27FC236}">
                <a16:creationId xmlns:a16="http://schemas.microsoft.com/office/drawing/2014/main" id="{5170BFA0-6B7E-2944-A49D-35B39ABC44C4}"/>
              </a:ext>
            </a:extLst>
          </p:cNvPr>
          <p:cNvSpPr>
            <a:spLocks noGrp="1"/>
          </p:cNvSpPr>
          <p:nvPr>
            <p:ph sz="quarter" idx="15"/>
          </p:nvPr>
        </p:nvSpPr>
        <p:spPr>
          <a:xfrm>
            <a:off x="355509" y="1561175"/>
            <a:ext cx="5474567" cy="4795020"/>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12">
            <a:extLst>
              <a:ext uri="{FF2B5EF4-FFF2-40B4-BE49-F238E27FC236}">
                <a16:creationId xmlns:a16="http://schemas.microsoft.com/office/drawing/2014/main" id="{C883CD4E-1B81-AF4E-B076-F6C9C7DA1692}"/>
              </a:ext>
            </a:extLst>
          </p:cNvPr>
          <p:cNvSpPr>
            <a:spLocks noGrp="1"/>
          </p:cNvSpPr>
          <p:nvPr>
            <p:ph sz="quarter" idx="16"/>
          </p:nvPr>
        </p:nvSpPr>
        <p:spPr>
          <a:xfrm>
            <a:off x="6385193" y="1561175"/>
            <a:ext cx="5387630" cy="4795019"/>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E2902E3F-7B87-844B-A375-55F0B5134651}"/>
              </a:ext>
            </a:extLst>
          </p:cNvPr>
          <p:cNvSpPr>
            <a:spLocks noGrp="1"/>
          </p:cNvSpPr>
          <p:nvPr>
            <p:ph type="ftr" sz="quarter" idx="17"/>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12" name="Slide Number Placeholder 8">
            <a:extLst>
              <a:ext uri="{FF2B5EF4-FFF2-40B4-BE49-F238E27FC236}">
                <a16:creationId xmlns:a16="http://schemas.microsoft.com/office/drawing/2014/main" id="{884F7A06-CF40-064F-B9BE-F69B2DFE502C}"/>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13" name="Group 12">
            <a:extLst>
              <a:ext uri="{FF2B5EF4-FFF2-40B4-BE49-F238E27FC236}">
                <a16:creationId xmlns:a16="http://schemas.microsoft.com/office/drawing/2014/main" id="{77ED839D-F08B-6B46-82B5-51DE2326DF5F}"/>
              </a:ext>
            </a:extLst>
          </p:cNvPr>
          <p:cNvGrpSpPr/>
          <p:nvPr userDrawn="1"/>
        </p:nvGrpSpPr>
        <p:grpSpPr>
          <a:xfrm>
            <a:off x="3984798" y="6596323"/>
            <a:ext cx="3594287" cy="261677"/>
            <a:chOff x="3984798" y="6596323"/>
            <a:chExt cx="3594287" cy="261677"/>
          </a:xfrm>
        </p:grpSpPr>
        <p:sp>
          <p:nvSpPr>
            <p:cNvPr id="14" name="TextBox 13">
              <a:extLst>
                <a:ext uri="{FF2B5EF4-FFF2-40B4-BE49-F238E27FC236}">
                  <a16:creationId xmlns:a16="http://schemas.microsoft.com/office/drawing/2014/main" id="{3FC1BBAD-8C56-A04F-899C-5B4188A5F5D3}"/>
                </a:ext>
              </a:extLst>
            </p:cNvPr>
            <p:cNvSpPr txBox="1"/>
            <p:nvPr userDrawn="1"/>
          </p:nvSpPr>
          <p:spPr>
            <a:xfrm>
              <a:off x="3984798" y="6596323"/>
              <a:ext cx="3594287" cy="246221"/>
            </a:xfrm>
            <a:prstGeom prst="rect">
              <a:avLst/>
            </a:prstGeom>
            <a:noFill/>
          </p:spPr>
          <p:txBody>
            <a:bodyPr wrap="square" rtlCol="0">
              <a:spAutoFit/>
            </a:bodyPr>
            <a:lstStyle/>
            <a:p>
              <a:pPr algn="r"/>
              <a:fld id="{A25B9A85-EE0A-E54F-AA18-41FF007C6B2F}"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5" name="Rectangle 14">
              <a:extLst>
                <a:ext uri="{FF2B5EF4-FFF2-40B4-BE49-F238E27FC236}">
                  <a16:creationId xmlns:a16="http://schemas.microsoft.com/office/drawing/2014/main" id="{B5CAC621-04E4-3B47-A37C-31D012718AE9}"/>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6" name="TextBox 15">
              <a:extLst>
                <a:ext uri="{FF2B5EF4-FFF2-40B4-BE49-F238E27FC236}">
                  <a16:creationId xmlns:a16="http://schemas.microsoft.com/office/drawing/2014/main" id="{F966AC5E-3B4D-524B-B3AE-A5267FAD281D}"/>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20731022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 Subtitle">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355509" y="1381004"/>
            <a:ext cx="5474569" cy="580605"/>
          </a:xfrm>
          <a:prstGeom prst="rect">
            <a:avLst/>
          </a:prstGeom>
        </p:spPr>
        <p:txBody>
          <a:bodyPr anchor="b">
            <a:normAutofit/>
          </a:bodyPr>
          <a:lstStyle>
            <a:lvl1pPr marL="0" indent="0">
              <a:buNone/>
              <a:defRPr sz="2800" b="1" u="sng">
                <a:solidFill>
                  <a:schemeClr val="accent1"/>
                </a:solidFill>
              </a:defRPr>
            </a:lvl1pPr>
            <a:lvl2pPr marL="609443" indent="0">
              <a:buNone/>
              <a:defRPr sz="2700" b="1"/>
            </a:lvl2pPr>
            <a:lvl3pPr marL="1218885" indent="0">
              <a:buNone/>
              <a:defRPr sz="2400" b="1"/>
            </a:lvl3pPr>
            <a:lvl4pPr marL="1828328" indent="0">
              <a:buNone/>
              <a:defRPr sz="2100" b="1"/>
            </a:lvl4pPr>
            <a:lvl5pPr marL="2437771" indent="0">
              <a:buNone/>
              <a:defRPr sz="2100" b="1"/>
            </a:lvl5pPr>
            <a:lvl6pPr marL="3047213" indent="0">
              <a:buNone/>
              <a:defRPr sz="2100" b="1"/>
            </a:lvl6pPr>
            <a:lvl7pPr marL="3656656" indent="0">
              <a:buNone/>
              <a:defRPr sz="2100" b="1"/>
            </a:lvl7pPr>
            <a:lvl8pPr marL="4266097" indent="0">
              <a:buNone/>
              <a:defRPr sz="2100" b="1"/>
            </a:lvl8pPr>
            <a:lvl9pPr marL="4875541" indent="0">
              <a:buNone/>
              <a:defRPr sz="2100" b="1"/>
            </a:lvl9pPr>
          </a:lstStyle>
          <a:p>
            <a:pPr lvl="0"/>
            <a:r>
              <a:rPr lang="en-US" dirty="0"/>
              <a:t>Click to edit Master text styles</a:t>
            </a:r>
          </a:p>
        </p:txBody>
      </p:sp>
      <p:sp>
        <p:nvSpPr>
          <p:cNvPr id="5" name="Text Placeholder 4"/>
          <p:cNvSpPr>
            <a:spLocks noGrp="1"/>
          </p:cNvSpPr>
          <p:nvPr>
            <p:ph type="body" sz="quarter" idx="3"/>
          </p:nvPr>
        </p:nvSpPr>
        <p:spPr>
          <a:xfrm>
            <a:off x="6385192" y="1381003"/>
            <a:ext cx="5387630" cy="580606"/>
          </a:xfrm>
          <a:prstGeom prst="rect">
            <a:avLst/>
          </a:prstGeom>
        </p:spPr>
        <p:txBody>
          <a:bodyPr anchor="b">
            <a:normAutofit/>
          </a:bodyPr>
          <a:lstStyle>
            <a:lvl1pPr marL="0" indent="0">
              <a:buNone/>
              <a:defRPr sz="2800" b="1" u="sng">
                <a:solidFill>
                  <a:schemeClr val="accent1"/>
                </a:solidFill>
              </a:defRPr>
            </a:lvl1pPr>
            <a:lvl2pPr marL="609443" indent="0">
              <a:buNone/>
              <a:defRPr sz="2700" b="1"/>
            </a:lvl2pPr>
            <a:lvl3pPr marL="1218885" indent="0">
              <a:buNone/>
              <a:defRPr sz="2400" b="1"/>
            </a:lvl3pPr>
            <a:lvl4pPr marL="1828328" indent="0">
              <a:buNone/>
              <a:defRPr sz="2100" b="1"/>
            </a:lvl4pPr>
            <a:lvl5pPr marL="2437771" indent="0">
              <a:buNone/>
              <a:defRPr sz="2100" b="1"/>
            </a:lvl5pPr>
            <a:lvl6pPr marL="3047213" indent="0">
              <a:buNone/>
              <a:defRPr sz="2100" b="1"/>
            </a:lvl6pPr>
            <a:lvl7pPr marL="3656656" indent="0">
              <a:buNone/>
              <a:defRPr sz="2100" b="1"/>
            </a:lvl7pPr>
            <a:lvl8pPr marL="4266097" indent="0">
              <a:buNone/>
              <a:defRPr sz="2100" b="1"/>
            </a:lvl8pPr>
            <a:lvl9pPr marL="4875541" indent="0">
              <a:buNone/>
              <a:defRPr sz="2100" b="1"/>
            </a:lvl9pPr>
          </a:lstStyle>
          <a:p>
            <a:pPr lvl="0"/>
            <a:r>
              <a:rPr lang="en-US" dirty="0"/>
              <a:t>Click to edit Master text styles</a:t>
            </a:r>
          </a:p>
        </p:txBody>
      </p:sp>
      <p:sp>
        <p:nvSpPr>
          <p:cNvPr id="8" name="Title 1">
            <a:extLst>
              <a:ext uri="{FF2B5EF4-FFF2-40B4-BE49-F238E27FC236}">
                <a16:creationId xmlns:a16="http://schemas.microsoft.com/office/drawing/2014/main" id="{E22C09BD-60A2-D244-8F4B-695A122744A6}"/>
              </a:ext>
            </a:extLst>
          </p:cNvPr>
          <p:cNvSpPr>
            <a:spLocks noGrp="1"/>
          </p:cNvSpPr>
          <p:nvPr>
            <p:ph type="title"/>
          </p:nvPr>
        </p:nvSpPr>
        <p:spPr>
          <a:xfrm>
            <a:off x="355509" y="96297"/>
            <a:ext cx="11400661" cy="777240"/>
          </a:xfrm>
        </p:spPr>
        <p:txBody>
          <a:bodyPr/>
          <a:lstStyle/>
          <a:p>
            <a:r>
              <a:rPr lang="en-US" dirty="0"/>
              <a:t>Click to edit Master title</a:t>
            </a:r>
          </a:p>
        </p:txBody>
      </p:sp>
      <p:sp>
        <p:nvSpPr>
          <p:cNvPr id="9" name="Text Placeholder 9">
            <a:extLst>
              <a:ext uri="{FF2B5EF4-FFF2-40B4-BE49-F238E27FC236}">
                <a16:creationId xmlns:a16="http://schemas.microsoft.com/office/drawing/2014/main" id="{E1D56C46-C13D-6843-8D78-E9DE559D36FD}"/>
              </a:ext>
            </a:extLst>
          </p:cNvPr>
          <p:cNvSpPr>
            <a:spLocks noGrp="1"/>
          </p:cNvSpPr>
          <p:nvPr>
            <p:ph type="body" sz="quarter" idx="13" hasCustomPrompt="1"/>
          </p:nvPr>
        </p:nvSpPr>
        <p:spPr>
          <a:xfrm>
            <a:off x="368603" y="831986"/>
            <a:ext cx="11400661" cy="428625"/>
          </a:xfrm>
          <a:prstGeom prst="rect">
            <a:avLst/>
          </a:prstGeom>
        </p:spPr>
        <p:txBody>
          <a:bodyPr anchor="ctr"/>
          <a:lstStyle>
            <a:lvl1pPr marL="0" indent="0">
              <a:buNone/>
              <a:defRPr>
                <a:solidFill>
                  <a:schemeClr val="bg2"/>
                </a:solidFill>
              </a:defRPr>
            </a:lvl1pPr>
          </a:lstStyle>
          <a:p>
            <a:pPr lvl="0"/>
            <a:r>
              <a:rPr lang="en-US" b="1" kern="0" dirty="0">
                <a:solidFill>
                  <a:srgbClr val="45A8C4"/>
                </a:solidFill>
                <a:latin typeface="+mn-lt"/>
                <a:cs typeface="Calibri"/>
              </a:rPr>
              <a:t>Subtitle</a:t>
            </a:r>
            <a:endParaRPr lang="en-US" dirty="0"/>
          </a:p>
        </p:txBody>
      </p:sp>
      <p:sp>
        <p:nvSpPr>
          <p:cNvPr id="2" name="Rectangle 1">
            <a:extLst>
              <a:ext uri="{FF2B5EF4-FFF2-40B4-BE49-F238E27FC236}">
                <a16:creationId xmlns:a16="http://schemas.microsoft.com/office/drawing/2014/main" id="{F88E56A8-D17E-8848-8C5B-EC8D2FC7921A}"/>
              </a:ext>
            </a:extLst>
          </p:cNvPr>
          <p:cNvSpPr/>
          <p:nvPr userDrawn="1"/>
        </p:nvSpPr>
        <p:spPr>
          <a:xfrm>
            <a:off x="10436087" y="6490880"/>
            <a:ext cx="129209" cy="19815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1" name="Content Placeholder 12">
            <a:extLst>
              <a:ext uri="{FF2B5EF4-FFF2-40B4-BE49-F238E27FC236}">
                <a16:creationId xmlns:a16="http://schemas.microsoft.com/office/drawing/2014/main" id="{61902A9B-4EBD-9042-9417-398D31C80DB0}"/>
              </a:ext>
            </a:extLst>
          </p:cNvPr>
          <p:cNvSpPr>
            <a:spLocks noGrp="1"/>
          </p:cNvSpPr>
          <p:nvPr>
            <p:ph sz="quarter" idx="15"/>
          </p:nvPr>
        </p:nvSpPr>
        <p:spPr>
          <a:xfrm>
            <a:off x="355509" y="1988634"/>
            <a:ext cx="5474567" cy="4327704"/>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Content Placeholder 12">
            <a:extLst>
              <a:ext uri="{FF2B5EF4-FFF2-40B4-BE49-F238E27FC236}">
                <a16:creationId xmlns:a16="http://schemas.microsoft.com/office/drawing/2014/main" id="{326E65A8-182F-624C-B231-E6CD084CC095}"/>
              </a:ext>
            </a:extLst>
          </p:cNvPr>
          <p:cNvSpPr>
            <a:spLocks noGrp="1"/>
          </p:cNvSpPr>
          <p:nvPr>
            <p:ph sz="quarter" idx="16"/>
          </p:nvPr>
        </p:nvSpPr>
        <p:spPr>
          <a:xfrm>
            <a:off x="6385193" y="1988634"/>
            <a:ext cx="5387630" cy="4327704"/>
          </a:xfrm>
          <a:prstGeom prst="rect">
            <a:avLst/>
          </a:prstGeom>
        </p:spPr>
        <p:txBody>
          <a:bodyPr/>
          <a:lstStyle>
            <a:lvl1pPr marL="274201" indent="-274201">
              <a:defRPr/>
            </a:lvl1pPr>
            <a:lvl2pPr marL="576072" indent="-274320">
              <a:defRPr/>
            </a:lvl2pPr>
            <a:lvl3pPr marL="868680" indent="-274320">
              <a:defRPr/>
            </a:lvl3pPr>
            <a:lvl4pPr marL="1143000" indent="-274320">
              <a:defRPr/>
            </a:lvl4pPr>
            <a:lvl5pPr marL="1435608" indent="-27432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Footer Placeholder 4">
            <a:extLst>
              <a:ext uri="{FF2B5EF4-FFF2-40B4-BE49-F238E27FC236}">
                <a16:creationId xmlns:a16="http://schemas.microsoft.com/office/drawing/2014/main" id="{4985913B-9067-5E4F-BEB8-B40B0526CDDE}"/>
              </a:ext>
            </a:extLst>
          </p:cNvPr>
          <p:cNvSpPr>
            <a:spLocks noGrp="1"/>
          </p:cNvSpPr>
          <p:nvPr>
            <p:ph type="ftr" sz="quarter" idx="17"/>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13" name="Slide Number Placeholder 8">
            <a:extLst>
              <a:ext uri="{FF2B5EF4-FFF2-40B4-BE49-F238E27FC236}">
                <a16:creationId xmlns:a16="http://schemas.microsoft.com/office/drawing/2014/main" id="{099EDC09-5657-6C4E-AE82-350208BA5C37}"/>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grpSp>
        <p:nvGrpSpPr>
          <p:cNvPr id="14" name="Group 13">
            <a:extLst>
              <a:ext uri="{FF2B5EF4-FFF2-40B4-BE49-F238E27FC236}">
                <a16:creationId xmlns:a16="http://schemas.microsoft.com/office/drawing/2014/main" id="{EFDC922F-64A0-A245-9B54-7182667660D0}"/>
              </a:ext>
            </a:extLst>
          </p:cNvPr>
          <p:cNvGrpSpPr/>
          <p:nvPr userDrawn="1"/>
        </p:nvGrpSpPr>
        <p:grpSpPr>
          <a:xfrm>
            <a:off x="3984798" y="6596323"/>
            <a:ext cx="3594287" cy="261677"/>
            <a:chOff x="3984798" y="6596323"/>
            <a:chExt cx="3594287" cy="261677"/>
          </a:xfrm>
        </p:grpSpPr>
        <p:sp>
          <p:nvSpPr>
            <p:cNvPr id="15" name="TextBox 14">
              <a:extLst>
                <a:ext uri="{FF2B5EF4-FFF2-40B4-BE49-F238E27FC236}">
                  <a16:creationId xmlns:a16="http://schemas.microsoft.com/office/drawing/2014/main" id="{9328C046-B8FC-994F-85A4-8FD25DF19D2F}"/>
                </a:ext>
              </a:extLst>
            </p:cNvPr>
            <p:cNvSpPr txBox="1"/>
            <p:nvPr userDrawn="1"/>
          </p:nvSpPr>
          <p:spPr>
            <a:xfrm>
              <a:off x="3984798" y="6596323"/>
              <a:ext cx="3594287" cy="246221"/>
            </a:xfrm>
            <a:prstGeom prst="rect">
              <a:avLst/>
            </a:prstGeom>
            <a:noFill/>
          </p:spPr>
          <p:txBody>
            <a:bodyPr wrap="square" rtlCol="0">
              <a:spAutoFit/>
            </a:bodyPr>
            <a:lstStyle/>
            <a:p>
              <a:pPr algn="r"/>
              <a:fld id="{AB520446-FD47-794F-A313-0EC6DBF6114F}" type="datetime3">
                <a:rPr lang="en-US" sz="1000" smtClean="0">
                  <a:solidFill>
                    <a:schemeClr val="bg1">
                      <a:lumMod val="65000"/>
                    </a:schemeClr>
                  </a:solidFill>
                </a:rPr>
                <a:t>3 January 2022</a:t>
              </a:fld>
              <a:r>
                <a:rPr lang="en-US" sz="1000" dirty="0">
                  <a:solidFill>
                    <a:schemeClr val="bg1">
                      <a:lumMod val="65000"/>
                    </a:schemeClr>
                  </a:solidFill>
                </a:rPr>
                <a:t> Microchip Technology Inc. and its subsidiaries</a:t>
              </a:r>
            </a:p>
          </p:txBody>
        </p:sp>
        <p:sp>
          <p:nvSpPr>
            <p:cNvPr id="16" name="Rectangle 15">
              <a:extLst>
                <a:ext uri="{FF2B5EF4-FFF2-40B4-BE49-F238E27FC236}">
                  <a16:creationId xmlns:a16="http://schemas.microsoft.com/office/drawing/2014/main" id="{4CEB0F66-0524-644B-A3CD-BA2A14891286}"/>
                </a:ext>
              </a:extLst>
            </p:cNvPr>
            <p:cNvSpPr/>
            <p:nvPr userDrawn="1"/>
          </p:nvSpPr>
          <p:spPr>
            <a:xfrm>
              <a:off x="4070555" y="6611779"/>
              <a:ext cx="747251" cy="23076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17" name="TextBox 16">
              <a:extLst>
                <a:ext uri="{FF2B5EF4-FFF2-40B4-BE49-F238E27FC236}">
                  <a16:creationId xmlns:a16="http://schemas.microsoft.com/office/drawing/2014/main" id="{7885BC8B-986D-8044-8033-3156B5F78D3D}"/>
                </a:ext>
              </a:extLst>
            </p:cNvPr>
            <p:cNvSpPr txBox="1"/>
            <p:nvPr userDrawn="1"/>
          </p:nvSpPr>
          <p:spPr>
            <a:xfrm>
              <a:off x="4611329" y="6611779"/>
              <a:ext cx="284763" cy="246221"/>
            </a:xfrm>
            <a:prstGeom prst="rect">
              <a:avLst/>
            </a:prstGeom>
            <a:noFill/>
          </p:spPr>
          <p:txBody>
            <a:bodyPr wrap="square" rtlCol="0">
              <a:spAutoFit/>
            </a:bodyPr>
            <a:lstStyle/>
            <a:p>
              <a:pPr algn="r"/>
              <a:r>
                <a:rPr lang="en-US" sz="1000" dirty="0">
                  <a:solidFill>
                    <a:schemeClr val="bg1">
                      <a:lumMod val="65000"/>
                    </a:schemeClr>
                  </a:solidFill>
                </a:rPr>
                <a:t>©</a:t>
              </a:r>
            </a:p>
          </p:txBody>
        </p:sp>
      </p:grpSp>
    </p:spTree>
    <p:extLst>
      <p:ext uri="{BB962C8B-B14F-4D97-AF65-F5344CB8AC3E}">
        <p14:creationId xmlns:p14="http://schemas.microsoft.com/office/powerpoint/2010/main" val="2167312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MCHP-logo.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0583436" y="6396138"/>
            <a:ext cx="1447127" cy="364442"/>
          </a:xfrm>
          <a:prstGeom prst="rect">
            <a:avLst/>
          </a:prstGeom>
        </p:spPr>
      </p:pic>
      <p:sp>
        <p:nvSpPr>
          <p:cNvPr id="2" name="Title Placeholder 1"/>
          <p:cNvSpPr>
            <a:spLocks noGrp="1"/>
          </p:cNvSpPr>
          <p:nvPr>
            <p:ph type="title"/>
          </p:nvPr>
        </p:nvSpPr>
        <p:spPr>
          <a:xfrm>
            <a:off x="355509" y="96296"/>
            <a:ext cx="11400661" cy="942795"/>
          </a:xfrm>
          <a:prstGeom prst="rect">
            <a:avLst/>
          </a:prstGeom>
        </p:spPr>
        <p:txBody>
          <a:bodyPr vert="horz" lIns="121888" tIns="60944" rIns="121888" bIns="60944" rtlCol="0" anchor="t" anchorCtr="0">
            <a:noAutofit/>
          </a:bodyPr>
          <a:lstStyle/>
          <a:p>
            <a:r>
              <a:rPr lang="en-US" dirty="0"/>
              <a:t>Click to edit Master title</a:t>
            </a:r>
          </a:p>
        </p:txBody>
      </p:sp>
      <p:sp>
        <p:nvSpPr>
          <p:cNvPr id="3" name="Text Placeholder 2"/>
          <p:cNvSpPr>
            <a:spLocks noGrp="1"/>
          </p:cNvSpPr>
          <p:nvPr>
            <p:ph type="body" idx="1"/>
          </p:nvPr>
        </p:nvSpPr>
        <p:spPr>
          <a:xfrm>
            <a:off x="355509" y="1039091"/>
            <a:ext cx="11400661" cy="5412311"/>
          </a:xfrm>
          <a:prstGeom prst="rect">
            <a:avLst/>
          </a:prstGeom>
        </p:spPr>
        <p:txBody>
          <a:bodyPr vert="horz" lIns="121888" tIns="60944" rIns="121888" bIns="60944"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4">
            <a:extLst>
              <a:ext uri="{FF2B5EF4-FFF2-40B4-BE49-F238E27FC236}">
                <a16:creationId xmlns:a16="http://schemas.microsoft.com/office/drawing/2014/main" id="{52589C74-EF87-2646-A562-5428C2FBE5F6}"/>
              </a:ext>
            </a:extLst>
          </p:cNvPr>
          <p:cNvSpPr>
            <a:spLocks noGrp="1"/>
          </p:cNvSpPr>
          <p:nvPr>
            <p:ph type="ftr" sz="quarter" idx="3"/>
          </p:nvPr>
        </p:nvSpPr>
        <p:spPr>
          <a:xfrm>
            <a:off x="4164514" y="6479339"/>
            <a:ext cx="3859795" cy="233968"/>
          </a:xfrm>
          <a:prstGeom prst="rect">
            <a:avLst/>
          </a:prstGeom>
        </p:spPr>
        <p:txBody>
          <a:bodyPr vert="horz" lIns="121888" tIns="60944" rIns="121888" bIns="60944" rtlCol="0" anchor="ctr"/>
          <a:lstStyle>
            <a:lvl1pPr algn="ctr">
              <a:defRPr sz="1000">
                <a:solidFill>
                  <a:schemeClr val="tx1">
                    <a:tint val="75000"/>
                  </a:schemeClr>
                </a:solidFill>
              </a:defRPr>
            </a:lvl1pPr>
          </a:lstStyle>
          <a:p>
            <a:endParaRPr lang="en-US" dirty="0">
              <a:latin typeface="Calibri Light" panose="020F0302020204030204" pitchFamily="34" charset="0"/>
              <a:cs typeface="Calibri Light" panose="020F0302020204030204" pitchFamily="34" charset="0"/>
            </a:endParaRPr>
          </a:p>
        </p:txBody>
      </p:sp>
      <p:sp>
        <p:nvSpPr>
          <p:cNvPr id="9" name="Slide Number Placeholder 8">
            <a:extLst>
              <a:ext uri="{FF2B5EF4-FFF2-40B4-BE49-F238E27FC236}">
                <a16:creationId xmlns:a16="http://schemas.microsoft.com/office/drawing/2014/main" id="{A2865650-0440-F143-8EFF-C6F819EF3FF4}"/>
              </a:ext>
            </a:extLst>
          </p:cNvPr>
          <p:cNvSpPr>
            <a:spLocks noGrp="1"/>
          </p:cNvSpPr>
          <p:nvPr>
            <p:ph type="sldNum" sz="quarter" idx="4"/>
          </p:nvPr>
        </p:nvSpPr>
        <p:spPr>
          <a:xfrm>
            <a:off x="153172" y="6455581"/>
            <a:ext cx="386650" cy="364443"/>
          </a:xfrm>
          <a:prstGeom prst="rect">
            <a:avLst/>
          </a:prstGeom>
        </p:spPr>
        <p:txBody>
          <a:bodyPr vert="horz" lIns="91440" tIns="45720" rIns="91440" bIns="45720" rtlCol="0" anchor="ctr"/>
          <a:lstStyle>
            <a:lvl1pPr algn="r">
              <a:defRPr sz="1200">
                <a:solidFill>
                  <a:schemeClr val="tx1">
                    <a:tint val="75000"/>
                  </a:schemeClr>
                </a:solidFill>
              </a:defRPr>
            </a:lvl1pPr>
          </a:lstStyle>
          <a:p>
            <a:fld id="{4081AA82-C1C2-924B-B843-6C0FB13ED72E}" type="slidenum">
              <a:rPr lang="en-US" smtClean="0"/>
              <a:t>‹#›</a:t>
            </a:fld>
            <a:endParaRPr lang="en-US"/>
          </a:p>
        </p:txBody>
      </p:sp>
    </p:spTree>
    <p:extLst>
      <p:ext uri="{BB962C8B-B14F-4D97-AF65-F5344CB8AC3E}">
        <p14:creationId xmlns:p14="http://schemas.microsoft.com/office/powerpoint/2010/main" val="2176979042"/>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6" r:id="rId4"/>
    <p:sldLayoutId id="2147483660" r:id="rId5"/>
    <p:sldLayoutId id="2147483652" r:id="rId6"/>
    <p:sldLayoutId id="2147483657" r:id="rId7"/>
    <p:sldLayoutId id="2147483653" r:id="rId8"/>
    <p:sldLayoutId id="2147483658" r:id="rId9"/>
    <p:sldLayoutId id="2147483654" r:id="rId10"/>
    <p:sldLayoutId id="2147483659" r:id="rId11"/>
    <p:sldLayoutId id="2147483655" r:id="rId12"/>
  </p:sldLayoutIdLst>
  <p:hf hdr="0" ftr="0" dt="0"/>
  <p:txStyles>
    <p:titleStyle>
      <a:lvl1pPr algn="l" defTabSz="609443" rtl="0" eaLnBrk="1" latinLnBrk="0" hangingPunct="1">
        <a:lnSpc>
          <a:spcPct val="100000"/>
        </a:lnSpc>
        <a:spcBef>
          <a:spcPct val="0"/>
        </a:spcBef>
        <a:buNone/>
        <a:defRPr sz="4400" b="1" kern="1200" normalizeH="0" baseline="0">
          <a:solidFill>
            <a:srgbClr val="0E3689"/>
          </a:solidFill>
          <a:latin typeface="+mj-lt"/>
          <a:ea typeface="+mj-ea"/>
          <a:cs typeface="+mj-cs"/>
        </a:defRPr>
      </a:lvl1pPr>
    </p:titleStyle>
    <p:bodyStyle>
      <a:lvl1pPr marL="274320" indent="-274320" algn="l" defTabSz="609443" rtl="0" eaLnBrk="1" latinLnBrk="0" hangingPunct="1">
        <a:spcBef>
          <a:spcPts val="300"/>
        </a:spcBef>
        <a:buClr>
          <a:srgbClr val="0E3689"/>
        </a:buClr>
        <a:buFont typeface="Arial"/>
        <a:buChar char="•"/>
        <a:defRPr sz="3200" b="1" kern="1200">
          <a:solidFill>
            <a:srgbClr val="070707"/>
          </a:solidFill>
          <a:latin typeface="+mn-lt"/>
          <a:ea typeface="+mn-ea"/>
          <a:cs typeface="+mn-cs"/>
        </a:defRPr>
      </a:lvl1pPr>
      <a:lvl2pPr marL="576072" indent="-274320" algn="l" defTabSz="609443" rtl="0" eaLnBrk="1" latinLnBrk="0" hangingPunct="1">
        <a:spcBef>
          <a:spcPts val="300"/>
        </a:spcBef>
        <a:buClr>
          <a:srgbClr val="1D9CE4"/>
        </a:buClr>
        <a:buFont typeface="Arial" panose="020B0604020202020204" pitchFamily="34" charset="0"/>
        <a:buChar char="•"/>
        <a:defRPr sz="2800" kern="1200">
          <a:solidFill>
            <a:srgbClr val="070707"/>
          </a:solidFill>
          <a:latin typeface="+mn-lt"/>
          <a:ea typeface="+mn-ea"/>
          <a:cs typeface="+mn-cs"/>
        </a:defRPr>
      </a:lvl2pPr>
      <a:lvl3pPr marL="868680" indent="-274320" algn="l" defTabSz="609443" rtl="0" eaLnBrk="1" latinLnBrk="0" hangingPunct="1">
        <a:spcBef>
          <a:spcPts val="300"/>
        </a:spcBef>
        <a:buClr>
          <a:srgbClr val="1D9CE4"/>
        </a:buClr>
        <a:buFont typeface="Arial"/>
        <a:buChar char="•"/>
        <a:defRPr sz="2400" kern="1200">
          <a:solidFill>
            <a:srgbClr val="070707"/>
          </a:solidFill>
          <a:latin typeface="+mn-lt"/>
          <a:ea typeface="+mn-ea"/>
          <a:cs typeface="+mn-cs"/>
        </a:defRPr>
      </a:lvl3pPr>
      <a:lvl4pPr marL="1143000" indent="-274320" algn="l" defTabSz="609443" rtl="0" eaLnBrk="1" latinLnBrk="0" hangingPunct="1">
        <a:spcBef>
          <a:spcPts val="300"/>
        </a:spcBef>
        <a:buClr>
          <a:srgbClr val="1D9CE4"/>
        </a:buClr>
        <a:buFont typeface="Arial" panose="020B0604020202020204" pitchFamily="34" charset="0"/>
        <a:buChar char="•"/>
        <a:defRPr sz="2000" kern="1200">
          <a:solidFill>
            <a:srgbClr val="070707"/>
          </a:solidFill>
          <a:latin typeface="+mn-lt"/>
          <a:ea typeface="+mn-ea"/>
          <a:cs typeface="+mn-cs"/>
        </a:defRPr>
      </a:lvl4pPr>
      <a:lvl5pPr marL="1435608" indent="-274320" algn="l" defTabSz="609443" rtl="0" eaLnBrk="1" latinLnBrk="0" hangingPunct="1">
        <a:spcBef>
          <a:spcPts val="300"/>
        </a:spcBef>
        <a:buClr>
          <a:srgbClr val="1D9CE4"/>
        </a:buClr>
        <a:buFont typeface="Arial" panose="020B0604020202020204" pitchFamily="34" charset="0"/>
        <a:buChar char="•"/>
        <a:defRPr sz="2000" kern="1200">
          <a:solidFill>
            <a:srgbClr val="070707"/>
          </a:solidFill>
          <a:latin typeface="+mn-lt"/>
          <a:ea typeface="+mn-ea"/>
          <a:cs typeface="+mn-cs"/>
        </a:defRPr>
      </a:lvl5pPr>
      <a:lvl6pPr marL="3351933" indent="-304723" algn="l" defTabSz="609443" rtl="0" eaLnBrk="1" latinLnBrk="0" hangingPunct="1">
        <a:spcBef>
          <a:spcPct val="20000"/>
        </a:spcBef>
        <a:buFont typeface="Arial"/>
        <a:buChar char="•"/>
        <a:defRPr sz="2700" kern="1200">
          <a:solidFill>
            <a:schemeClr val="tx1"/>
          </a:solidFill>
          <a:latin typeface="+mn-lt"/>
          <a:ea typeface="+mn-ea"/>
          <a:cs typeface="+mn-cs"/>
        </a:defRPr>
      </a:lvl6pPr>
      <a:lvl7pPr marL="3961376" indent="-304723" algn="l" defTabSz="609443" rtl="0" eaLnBrk="1" latinLnBrk="0" hangingPunct="1">
        <a:spcBef>
          <a:spcPct val="20000"/>
        </a:spcBef>
        <a:buFont typeface="Arial"/>
        <a:buChar char="•"/>
        <a:defRPr sz="2700" kern="1200">
          <a:solidFill>
            <a:schemeClr val="tx1"/>
          </a:solidFill>
          <a:latin typeface="+mn-lt"/>
          <a:ea typeface="+mn-ea"/>
          <a:cs typeface="+mn-cs"/>
        </a:defRPr>
      </a:lvl7pPr>
      <a:lvl8pPr marL="4570819" indent="-304723" algn="l" defTabSz="609443" rtl="0" eaLnBrk="1" latinLnBrk="0" hangingPunct="1">
        <a:spcBef>
          <a:spcPct val="20000"/>
        </a:spcBef>
        <a:buFont typeface="Arial"/>
        <a:buChar char="•"/>
        <a:defRPr sz="2700" kern="1200">
          <a:solidFill>
            <a:schemeClr val="tx1"/>
          </a:solidFill>
          <a:latin typeface="+mn-lt"/>
          <a:ea typeface="+mn-ea"/>
          <a:cs typeface="+mn-cs"/>
        </a:defRPr>
      </a:lvl8pPr>
      <a:lvl9pPr marL="5180261" indent="-304723" algn="l" defTabSz="609443"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443" rtl="0" eaLnBrk="1" latinLnBrk="0" hangingPunct="1">
        <a:defRPr sz="2400" kern="1200">
          <a:solidFill>
            <a:schemeClr val="tx1"/>
          </a:solidFill>
          <a:latin typeface="+mn-lt"/>
          <a:ea typeface="+mn-ea"/>
          <a:cs typeface="+mn-cs"/>
        </a:defRPr>
      </a:lvl1pPr>
      <a:lvl2pPr marL="609443" algn="l" defTabSz="609443" rtl="0" eaLnBrk="1" latinLnBrk="0" hangingPunct="1">
        <a:defRPr sz="2400" kern="1200">
          <a:solidFill>
            <a:schemeClr val="tx1"/>
          </a:solidFill>
          <a:latin typeface="+mn-lt"/>
          <a:ea typeface="+mn-ea"/>
          <a:cs typeface="+mn-cs"/>
        </a:defRPr>
      </a:lvl2pPr>
      <a:lvl3pPr marL="1218885" algn="l" defTabSz="609443" rtl="0" eaLnBrk="1" latinLnBrk="0" hangingPunct="1">
        <a:defRPr sz="2400" kern="1200">
          <a:solidFill>
            <a:schemeClr val="tx1"/>
          </a:solidFill>
          <a:latin typeface="+mn-lt"/>
          <a:ea typeface="+mn-ea"/>
          <a:cs typeface="+mn-cs"/>
        </a:defRPr>
      </a:lvl3pPr>
      <a:lvl4pPr marL="1828328" algn="l" defTabSz="609443" rtl="0" eaLnBrk="1" latinLnBrk="0" hangingPunct="1">
        <a:defRPr sz="2400" kern="1200">
          <a:solidFill>
            <a:schemeClr val="tx1"/>
          </a:solidFill>
          <a:latin typeface="+mn-lt"/>
          <a:ea typeface="+mn-ea"/>
          <a:cs typeface="+mn-cs"/>
        </a:defRPr>
      </a:lvl4pPr>
      <a:lvl5pPr marL="2437771" algn="l" defTabSz="609443" rtl="0" eaLnBrk="1" latinLnBrk="0" hangingPunct="1">
        <a:defRPr sz="2400" kern="1200">
          <a:solidFill>
            <a:schemeClr val="tx1"/>
          </a:solidFill>
          <a:latin typeface="+mn-lt"/>
          <a:ea typeface="+mn-ea"/>
          <a:cs typeface="+mn-cs"/>
        </a:defRPr>
      </a:lvl5pPr>
      <a:lvl6pPr marL="3047213" algn="l" defTabSz="609443" rtl="0" eaLnBrk="1" latinLnBrk="0" hangingPunct="1">
        <a:defRPr sz="2400" kern="1200">
          <a:solidFill>
            <a:schemeClr val="tx1"/>
          </a:solidFill>
          <a:latin typeface="+mn-lt"/>
          <a:ea typeface="+mn-ea"/>
          <a:cs typeface="+mn-cs"/>
        </a:defRPr>
      </a:lvl6pPr>
      <a:lvl7pPr marL="3656656" algn="l" defTabSz="609443" rtl="0" eaLnBrk="1" latinLnBrk="0" hangingPunct="1">
        <a:defRPr sz="2400" kern="1200">
          <a:solidFill>
            <a:schemeClr val="tx1"/>
          </a:solidFill>
          <a:latin typeface="+mn-lt"/>
          <a:ea typeface="+mn-ea"/>
          <a:cs typeface="+mn-cs"/>
        </a:defRPr>
      </a:lvl7pPr>
      <a:lvl8pPr marL="4266097" algn="l" defTabSz="609443" rtl="0" eaLnBrk="1" latinLnBrk="0" hangingPunct="1">
        <a:defRPr sz="2400" kern="1200">
          <a:solidFill>
            <a:schemeClr val="tx1"/>
          </a:solidFill>
          <a:latin typeface="+mn-lt"/>
          <a:ea typeface="+mn-ea"/>
          <a:cs typeface="+mn-cs"/>
        </a:defRPr>
      </a:lvl8pPr>
      <a:lvl9pPr marL="4875541" algn="l" defTabSz="609443"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59" userDrawn="1">
          <p15:clr>
            <a:srgbClr val="F26B43"/>
          </p15:clr>
        </p15:guide>
        <p15:guide id="2" pos="168"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D854E-F0FA-DA43-9468-0509537A29BE}"/>
              </a:ext>
            </a:extLst>
          </p:cNvPr>
          <p:cNvSpPr>
            <a:spLocks noGrp="1"/>
          </p:cNvSpPr>
          <p:nvPr>
            <p:ph type="ctrTitle"/>
          </p:nvPr>
        </p:nvSpPr>
        <p:spPr>
          <a:xfrm>
            <a:off x="880165" y="2474260"/>
            <a:ext cx="6437455" cy="996522"/>
          </a:xfrm>
        </p:spPr>
        <p:txBody>
          <a:bodyPr/>
          <a:lstStyle/>
          <a:p>
            <a:r>
              <a:rPr lang="en-US" dirty="0"/>
              <a:t>Electric Scooter Code and Board Revisions</a:t>
            </a:r>
          </a:p>
        </p:txBody>
      </p:sp>
      <p:sp>
        <p:nvSpPr>
          <p:cNvPr id="3" name="Text Placeholder 2">
            <a:extLst>
              <a:ext uri="{FF2B5EF4-FFF2-40B4-BE49-F238E27FC236}">
                <a16:creationId xmlns:a16="http://schemas.microsoft.com/office/drawing/2014/main" id="{2373D081-4997-FF4D-B75C-F6275A20E91D}"/>
              </a:ext>
            </a:extLst>
          </p:cNvPr>
          <p:cNvSpPr>
            <a:spLocks noGrp="1"/>
          </p:cNvSpPr>
          <p:nvPr>
            <p:ph type="body" sz="quarter" idx="12"/>
          </p:nvPr>
        </p:nvSpPr>
        <p:spPr/>
        <p:txBody>
          <a:bodyPr/>
          <a:lstStyle/>
          <a:p>
            <a:endParaRPr lang="en-US" dirty="0"/>
          </a:p>
        </p:txBody>
      </p:sp>
      <p:sp>
        <p:nvSpPr>
          <p:cNvPr id="4" name="Text Placeholder 3">
            <a:extLst>
              <a:ext uri="{FF2B5EF4-FFF2-40B4-BE49-F238E27FC236}">
                <a16:creationId xmlns:a16="http://schemas.microsoft.com/office/drawing/2014/main" id="{288F16D4-E23A-8B42-AEFF-22E5AFC9F8F0}"/>
              </a:ext>
            </a:extLst>
          </p:cNvPr>
          <p:cNvSpPr>
            <a:spLocks noGrp="1"/>
          </p:cNvSpPr>
          <p:nvPr>
            <p:ph type="body" sz="quarter" idx="13"/>
          </p:nvPr>
        </p:nvSpPr>
        <p:spPr/>
        <p:txBody>
          <a:bodyPr anchor="b" anchorCtr="0"/>
          <a:lstStyle/>
          <a:p>
            <a:endParaRPr lang="en-US" dirty="0"/>
          </a:p>
        </p:txBody>
      </p:sp>
    </p:spTree>
    <p:extLst>
      <p:ext uri="{BB962C8B-B14F-4D97-AF65-F5344CB8AC3E}">
        <p14:creationId xmlns:p14="http://schemas.microsoft.com/office/powerpoint/2010/main" val="2176522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5DC82-A48A-4475-A8EC-0590B43005F4}"/>
              </a:ext>
            </a:extLst>
          </p:cNvPr>
          <p:cNvSpPr>
            <a:spLocks noGrp="1"/>
          </p:cNvSpPr>
          <p:nvPr>
            <p:ph type="title"/>
          </p:nvPr>
        </p:nvSpPr>
        <p:spPr/>
        <p:txBody>
          <a:bodyPr/>
          <a:lstStyle/>
          <a:p>
            <a:r>
              <a:rPr lang="en-US" dirty="0"/>
              <a:t>Updated Version: Continuous Counter Changes</a:t>
            </a:r>
          </a:p>
        </p:txBody>
      </p:sp>
      <p:sp>
        <p:nvSpPr>
          <p:cNvPr id="3" name="Content Placeholder 2">
            <a:extLst>
              <a:ext uri="{FF2B5EF4-FFF2-40B4-BE49-F238E27FC236}">
                <a16:creationId xmlns:a16="http://schemas.microsoft.com/office/drawing/2014/main" id="{8EB8A201-1BD7-42B0-B6E2-B7A5089E4E19}"/>
              </a:ext>
            </a:extLst>
          </p:cNvPr>
          <p:cNvSpPr>
            <a:spLocks noGrp="1"/>
          </p:cNvSpPr>
          <p:nvPr>
            <p:ph sz="quarter" idx="13"/>
          </p:nvPr>
        </p:nvSpPr>
        <p:spPr/>
        <p:txBody>
          <a:bodyPr/>
          <a:lstStyle/>
          <a:p>
            <a:r>
              <a:rPr lang="en-US" b="0" dirty="0"/>
              <a:t>The SCCP counter is disabled, and its value is reset every time the motor is disabled through the </a:t>
            </a:r>
            <a:r>
              <a:rPr lang="en-US" b="0" dirty="0" err="1">
                <a:latin typeface="Courier New" panose="02070309020205020404" pitchFamily="49" charset="0"/>
                <a:cs typeface="Courier New" panose="02070309020205020404" pitchFamily="49" charset="0"/>
              </a:rPr>
              <a:t>ResetParams</a:t>
            </a:r>
            <a:r>
              <a:rPr lang="en-US" b="0" dirty="0">
                <a:latin typeface="Courier New" panose="02070309020205020404" pitchFamily="49" charset="0"/>
                <a:cs typeface="Courier New" panose="02070309020205020404" pitchFamily="49" charset="0"/>
              </a:rPr>
              <a:t>()</a:t>
            </a:r>
            <a:r>
              <a:rPr lang="en-US" b="0" dirty="0"/>
              <a:t>function. </a:t>
            </a:r>
          </a:p>
          <a:p>
            <a:r>
              <a:rPr lang="en-US" b="0" dirty="0"/>
              <a:t>The SCCP counter will be enabled, preloaded with the period of the lowest speed when the </a:t>
            </a:r>
            <a:r>
              <a:rPr lang="en-US" b="0" dirty="0">
                <a:latin typeface="Courier New" panose="02070309020205020404" pitchFamily="49" charset="0"/>
                <a:cs typeface="Courier New" panose="02070309020205020404" pitchFamily="49" charset="0"/>
              </a:rPr>
              <a:t>_</a:t>
            </a:r>
            <a:r>
              <a:rPr lang="en-US" b="0" dirty="0" err="1">
                <a:latin typeface="Courier New" panose="02070309020205020404" pitchFamily="49" charset="0"/>
                <a:cs typeface="Courier New" panose="02070309020205020404" pitchFamily="49" charset="0"/>
              </a:rPr>
              <a:t>CNCInterrupt</a:t>
            </a:r>
            <a:r>
              <a:rPr lang="en-US" b="0" dirty="0">
                <a:latin typeface="Courier New" panose="02070309020205020404" pitchFamily="49" charset="0"/>
                <a:cs typeface="Courier New" panose="02070309020205020404" pitchFamily="49" charset="0"/>
              </a:rPr>
              <a:t>()</a:t>
            </a:r>
            <a:r>
              <a:rPr lang="en-US" b="0" dirty="0"/>
              <a:t> is triggered and the </a:t>
            </a:r>
            <a:r>
              <a:rPr lang="en-US" b="0" dirty="0" err="1">
                <a:latin typeface="Courier New" panose="02070309020205020404" pitchFamily="49" charset="0"/>
                <a:cs typeface="Courier New" panose="02070309020205020404" pitchFamily="49" charset="0"/>
              </a:rPr>
              <a:t>runMotor</a:t>
            </a:r>
            <a:r>
              <a:rPr lang="en-US" b="0" dirty="0"/>
              <a:t> test variable is disabled. </a:t>
            </a:r>
          </a:p>
          <a:p>
            <a:r>
              <a:rPr lang="en-US" b="0" dirty="0"/>
              <a:t>These changes will not return a wrong speed calculation, if the electric scooter is rotated at low speed. Thus, the </a:t>
            </a:r>
            <a:r>
              <a:rPr lang="en-US" b="0" dirty="0" err="1">
                <a:latin typeface="Courier New" panose="02070309020205020404" pitchFamily="49" charset="0"/>
                <a:cs typeface="Courier New" panose="02070309020205020404" pitchFamily="49" charset="0"/>
              </a:rPr>
              <a:t>runMotor</a:t>
            </a:r>
            <a:r>
              <a:rPr lang="en-US" b="0" dirty="0"/>
              <a:t> will not be activated mistakenly. </a:t>
            </a:r>
          </a:p>
        </p:txBody>
      </p:sp>
      <p:sp>
        <p:nvSpPr>
          <p:cNvPr id="4" name="Slide Number Placeholder 3">
            <a:extLst>
              <a:ext uri="{FF2B5EF4-FFF2-40B4-BE49-F238E27FC236}">
                <a16:creationId xmlns:a16="http://schemas.microsoft.com/office/drawing/2014/main" id="{D6CA5A76-7C3E-4B32-AED6-71CFAC6ECD36}"/>
              </a:ext>
            </a:extLst>
          </p:cNvPr>
          <p:cNvSpPr>
            <a:spLocks noGrp="1"/>
          </p:cNvSpPr>
          <p:nvPr>
            <p:ph type="sldNum" sz="quarter" idx="4"/>
          </p:nvPr>
        </p:nvSpPr>
        <p:spPr/>
        <p:txBody>
          <a:bodyPr/>
          <a:lstStyle/>
          <a:p>
            <a:fld id="{4081AA82-C1C2-924B-B843-6C0FB13ED72E}" type="slidenum">
              <a:rPr lang="en-US" smtClean="0"/>
              <a:t>10</a:t>
            </a:fld>
            <a:endParaRPr lang="en-US"/>
          </a:p>
        </p:txBody>
      </p:sp>
    </p:spTree>
    <p:extLst>
      <p:ext uri="{BB962C8B-B14F-4D97-AF65-F5344CB8AC3E}">
        <p14:creationId xmlns:p14="http://schemas.microsoft.com/office/powerpoint/2010/main" val="37264872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54E7D-950E-4CAE-A998-5F19E76F18FB}"/>
              </a:ext>
            </a:extLst>
          </p:cNvPr>
          <p:cNvSpPr>
            <a:spLocks noGrp="1"/>
          </p:cNvSpPr>
          <p:nvPr>
            <p:ph type="title"/>
          </p:nvPr>
        </p:nvSpPr>
        <p:spPr/>
        <p:txBody>
          <a:bodyPr/>
          <a:lstStyle/>
          <a:p>
            <a:r>
              <a:rPr lang="en-US" dirty="0"/>
              <a:t>Objectives</a:t>
            </a:r>
          </a:p>
        </p:txBody>
      </p:sp>
      <p:sp>
        <p:nvSpPr>
          <p:cNvPr id="3" name="Content Placeholder 2">
            <a:extLst>
              <a:ext uri="{FF2B5EF4-FFF2-40B4-BE49-F238E27FC236}">
                <a16:creationId xmlns:a16="http://schemas.microsoft.com/office/drawing/2014/main" id="{114F1CDF-6221-4E4E-9835-EC79A32DCE21}"/>
              </a:ext>
            </a:extLst>
          </p:cNvPr>
          <p:cNvSpPr>
            <a:spLocks noGrp="1"/>
          </p:cNvSpPr>
          <p:nvPr>
            <p:ph sz="quarter" idx="13"/>
          </p:nvPr>
        </p:nvSpPr>
        <p:spPr/>
        <p:txBody>
          <a:bodyPr/>
          <a:lstStyle/>
          <a:p>
            <a:r>
              <a:rPr lang="en-US" dirty="0"/>
              <a:t>To improve the start up</a:t>
            </a:r>
          </a:p>
          <a:p>
            <a:r>
              <a:rPr lang="en-US" dirty="0"/>
              <a:t>To improve the braking </a:t>
            </a:r>
          </a:p>
          <a:p>
            <a:r>
              <a:rPr lang="en-US" dirty="0"/>
              <a:t>To avoid the unnecessary activation of motor when playing/rocking the electric scooter back and forth without really driving it</a:t>
            </a:r>
          </a:p>
        </p:txBody>
      </p:sp>
      <p:sp>
        <p:nvSpPr>
          <p:cNvPr id="4" name="Slide Number Placeholder 3">
            <a:extLst>
              <a:ext uri="{FF2B5EF4-FFF2-40B4-BE49-F238E27FC236}">
                <a16:creationId xmlns:a16="http://schemas.microsoft.com/office/drawing/2014/main" id="{C64B74B0-3CFE-4311-9F9D-A3B28EA257D2}"/>
              </a:ext>
            </a:extLst>
          </p:cNvPr>
          <p:cNvSpPr>
            <a:spLocks noGrp="1"/>
          </p:cNvSpPr>
          <p:nvPr>
            <p:ph type="sldNum" sz="quarter" idx="4"/>
          </p:nvPr>
        </p:nvSpPr>
        <p:spPr/>
        <p:txBody>
          <a:bodyPr/>
          <a:lstStyle/>
          <a:p>
            <a:fld id="{4081AA82-C1C2-924B-B843-6C0FB13ED72E}" type="slidenum">
              <a:rPr lang="en-US" smtClean="0"/>
              <a:t>2</a:t>
            </a:fld>
            <a:endParaRPr lang="en-US"/>
          </a:p>
        </p:txBody>
      </p:sp>
    </p:spTree>
    <p:extLst>
      <p:ext uri="{BB962C8B-B14F-4D97-AF65-F5344CB8AC3E}">
        <p14:creationId xmlns:p14="http://schemas.microsoft.com/office/powerpoint/2010/main" val="35801272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6D5354-7EC3-4799-9C78-C66C8CEDA03A}"/>
              </a:ext>
            </a:extLst>
          </p:cNvPr>
          <p:cNvSpPr>
            <a:spLocks noGrp="1"/>
          </p:cNvSpPr>
          <p:nvPr>
            <p:ph type="title"/>
          </p:nvPr>
        </p:nvSpPr>
        <p:spPr/>
        <p:txBody>
          <a:bodyPr/>
          <a:lstStyle/>
          <a:p>
            <a:r>
              <a:rPr lang="en-US" dirty="0"/>
              <a:t>Summary of Changes in the Code</a:t>
            </a:r>
          </a:p>
        </p:txBody>
      </p:sp>
      <p:graphicFrame>
        <p:nvGraphicFramePr>
          <p:cNvPr id="5" name="Table 5">
            <a:extLst>
              <a:ext uri="{FF2B5EF4-FFF2-40B4-BE49-F238E27FC236}">
                <a16:creationId xmlns:a16="http://schemas.microsoft.com/office/drawing/2014/main" id="{B5A441FE-92B0-47D9-9723-97D01B8E37C4}"/>
              </a:ext>
            </a:extLst>
          </p:cNvPr>
          <p:cNvGraphicFramePr>
            <a:graphicFrameLocks noGrp="1"/>
          </p:cNvGraphicFramePr>
          <p:nvPr>
            <p:ph sz="quarter" idx="13"/>
            <p:extLst>
              <p:ext uri="{D42A27DB-BD31-4B8C-83A1-F6EECF244321}">
                <p14:modId xmlns:p14="http://schemas.microsoft.com/office/powerpoint/2010/main" val="3893630293"/>
              </p:ext>
            </p:extLst>
          </p:nvPr>
        </p:nvGraphicFramePr>
        <p:xfrm>
          <a:off x="354013" y="922338"/>
          <a:ext cx="11401425" cy="5151120"/>
        </p:xfrm>
        <a:graphic>
          <a:graphicData uri="http://schemas.openxmlformats.org/drawingml/2006/table">
            <a:tbl>
              <a:tblPr firstRow="1" bandRow="1">
                <a:tableStyleId>{5C22544A-7EE6-4342-B048-85BDC9FD1C3A}</a:tableStyleId>
              </a:tblPr>
              <a:tblGrid>
                <a:gridCol w="3800475">
                  <a:extLst>
                    <a:ext uri="{9D8B030D-6E8A-4147-A177-3AD203B41FA5}">
                      <a16:colId xmlns:a16="http://schemas.microsoft.com/office/drawing/2014/main" val="2899570694"/>
                    </a:ext>
                  </a:extLst>
                </a:gridCol>
                <a:gridCol w="3800475">
                  <a:extLst>
                    <a:ext uri="{9D8B030D-6E8A-4147-A177-3AD203B41FA5}">
                      <a16:colId xmlns:a16="http://schemas.microsoft.com/office/drawing/2014/main" val="3493236517"/>
                    </a:ext>
                  </a:extLst>
                </a:gridCol>
                <a:gridCol w="3800475">
                  <a:extLst>
                    <a:ext uri="{9D8B030D-6E8A-4147-A177-3AD203B41FA5}">
                      <a16:colId xmlns:a16="http://schemas.microsoft.com/office/drawing/2014/main" val="3743236319"/>
                    </a:ext>
                  </a:extLst>
                </a:gridCol>
              </a:tblGrid>
              <a:tr h="370840">
                <a:tc rowSpan="2">
                  <a:txBody>
                    <a:bodyPr/>
                    <a:lstStyle/>
                    <a:p>
                      <a:pPr algn="ctr"/>
                      <a:r>
                        <a:rPr lang="en-US" dirty="0"/>
                        <a:t>Feature</a:t>
                      </a:r>
                    </a:p>
                  </a:txBody>
                  <a:tcPr/>
                </a:tc>
                <a:tc gridSpan="2">
                  <a:txBody>
                    <a:bodyPr/>
                    <a:lstStyle/>
                    <a:p>
                      <a:pPr algn="ctr"/>
                      <a:r>
                        <a:rPr lang="en-US" dirty="0"/>
                        <a:t>Description</a:t>
                      </a:r>
                    </a:p>
                  </a:txBody>
                  <a:tcPr/>
                </a:tc>
                <a:tc hMerge="1">
                  <a:txBody>
                    <a:bodyPr/>
                    <a:lstStyle/>
                    <a:p>
                      <a:endParaRPr lang="en-US" dirty="0"/>
                    </a:p>
                  </a:txBody>
                  <a:tcPr/>
                </a:tc>
                <a:extLst>
                  <a:ext uri="{0D108BD9-81ED-4DB2-BD59-A6C34878D82A}">
                    <a16:rowId xmlns:a16="http://schemas.microsoft.com/office/drawing/2014/main" val="3894812146"/>
                  </a:ext>
                </a:extLst>
              </a:tr>
              <a:tr h="341637">
                <a:tc vMerge="1">
                  <a:txBody>
                    <a:bodyPr/>
                    <a:lstStyle/>
                    <a:p>
                      <a:r>
                        <a:rPr lang="en-US" dirty="0"/>
                        <a:t>Feature</a:t>
                      </a:r>
                    </a:p>
                  </a:txBody>
                  <a:tcPr/>
                </a:tc>
                <a:tc>
                  <a:txBody>
                    <a:bodyPr/>
                    <a:lstStyle/>
                    <a:p>
                      <a:pPr algn="ctr"/>
                      <a:r>
                        <a:rPr lang="en-US" b="1" dirty="0"/>
                        <a:t>Released</a:t>
                      </a:r>
                    </a:p>
                  </a:txBody>
                  <a:tcPr/>
                </a:tc>
                <a:tc>
                  <a:txBody>
                    <a:bodyPr/>
                    <a:lstStyle/>
                    <a:p>
                      <a:pPr algn="ctr"/>
                      <a:r>
                        <a:rPr lang="en-US" b="1" dirty="0"/>
                        <a:t>Updated</a:t>
                      </a:r>
                    </a:p>
                  </a:txBody>
                  <a:tcPr/>
                </a:tc>
                <a:extLst>
                  <a:ext uri="{0D108BD9-81ED-4DB2-BD59-A6C34878D82A}">
                    <a16:rowId xmlns:a16="http://schemas.microsoft.com/office/drawing/2014/main" val="2398332794"/>
                  </a:ext>
                </a:extLst>
              </a:tr>
              <a:tr h="370840">
                <a:tc>
                  <a:txBody>
                    <a:bodyPr/>
                    <a:lstStyle/>
                    <a:p>
                      <a:r>
                        <a:rPr lang="en-US" sz="2000" dirty="0"/>
                        <a:t>Improved Start Up Response from Idle Position</a:t>
                      </a:r>
                    </a:p>
                  </a:txBody>
                  <a:tcPr/>
                </a:tc>
                <a:tc>
                  <a:txBody>
                    <a:bodyPr/>
                    <a:lstStyle/>
                    <a:p>
                      <a:r>
                        <a:rPr lang="en-US" sz="2000" dirty="0"/>
                        <a:t>Depends on the simultaneous spinning of wheel and engaging the throttle </a:t>
                      </a:r>
                    </a:p>
                  </a:txBody>
                  <a:tcPr/>
                </a:tc>
                <a:tc>
                  <a:txBody>
                    <a:bodyPr/>
                    <a:lstStyle/>
                    <a:p>
                      <a:r>
                        <a:rPr lang="en-US" sz="2000" dirty="0"/>
                        <a:t>Triggered after the wheel spins at 6kph and the throttle is engaged within 1s </a:t>
                      </a:r>
                    </a:p>
                  </a:txBody>
                  <a:tcPr/>
                </a:tc>
                <a:extLst>
                  <a:ext uri="{0D108BD9-81ED-4DB2-BD59-A6C34878D82A}">
                    <a16:rowId xmlns:a16="http://schemas.microsoft.com/office/drawing/2014/main" val="2687603433"/>
                  </a:ext>
                </a:extLst>
              </a:tr>
              <a:tr h="370840">
                <a:tc>
                  <a:txBody>
                    <a:bodyPr/>
                    <a:lstStyle/>
                    <a:p>
                      <a:r>
                        <a:rPr lang="en-US" sz="2000" dirty="0"/>
                        <a:t>Braking</a:t>
                      </a:r>
                    </a:p>
                  </a:txBody>
                  <a:tcPr/>
                </a:tc>
                <a:tc>
                  <a:txBody>
                    <a:bodyPr/>
                    <a:lstStyle/>
                    <a:p>
                      <a:r>
                        <a:rPr lang="en-US" sz="2000" dirty="0"/>
                        <a:t>The signal coming from the brake lever is monitored through a digital pin</a:t>
                      </a:r>
                    </a:p>
                  </a:txBody>
                  <a:tcPr/>
                </a:tc>
                <a:tc>
                  <a:txBody>
                    <a:bodyPr/>
                    <a:lstStyle/>
                    <a:p>
                      <a:r>
                        <a:rPr lang="en-US" sz="2000" dirty="0"/>
                        <a:t>The signal is monitored through a digital pin and will only be activated when the throttle is disengaged</a:t>
                      </a:r>
                    </a:p>
                  </a:txBody>
                  <a:tcPr/>
                </a:tc>
                <a:extLst>
                  <a:ext uri="{0D108BD9-81ED-4DB2-BD59-A6C34878D82A}">
                    <a16:rowId xmlns:a16="http://schemas.microsoft.com/office/drawing/2014/main" val="1060888673"/>
                  </a:ext>
                </a:extLst>
              </a:tr>
              <a:tr h="126859">
                <a:tc>
                  <a:txBody>
                    <a:bodyPr/>
                    <a:lstStyle/>
                    <a:p>
                      <a:r>
                        <a:rPr lang="en-US" sz="2000" dirty="0"/>
                        <a:t>Securing that the Motor Will not be activated inappropriately</a:t>
                      </a:r>
                    </a:p>
                  </a:txBody>
                  <a:tcPr/>
                </a:tc>
                <a:tc>
                  <a:txBody>
                    <a:bodyPr/>
                    <a:lstStyle/>
                    <a:p>
                      <a:r>
                        <a:rPr lang="en-US" sz="2000" dirty="0"/>
                        <a:t>The untimely activation of motor when rolling the electric scooter from standstill does not happen frequently, the released version did not address it. </a:t>
                      </a:r>
                    </a:p>
                  </a:txBody>
                  <a:tcPr/>
                </a:tc>
                <a:tc>
                  <a:txBody>
                    <a:bodyPr/>
                    <a:lstStyle/>
                    <a:p>
                      <a:r>
                        <a:rPr lang="en-US" sz="2000" dirty="0"/>
                        <a:t>To ensure that the motor will not be activated mistakenly, changes in getting the count from SCCP peripheral is implemented. The counts from SCCP is used for computing the speed. </a:t>
                      </a:r>
                    </a:p>
                  </a:txBody>
                  <a:tcPr/>
                </a:tc>
                <a:extLst>
                  <a:ext uri="{0D108BD9-81ED-4DB2-BD59-A6C34878D82A}">
                    <a16:rowId xmlns:a16="http://schemas.microsoft.com/office/drawing/2014/main" val="1227419524"/>
                  </a:ext>
                </a:extLst>
              </a:tr>
            </a:tbl>
          </a:graphicData>
        </a:graphic>
      </p:graphicFrame>
      <p:sp>
        <p:nvSpPr>
          <p:cNvPr id="4" name="Slide Number Placeholder 3">
            <a:extLst>
              <a:ext uri="{FF2B5EF4-FFF2-40B4-BE49-F238E27FC236}">
                <a16:creationId xmlns:a16="http://schemas.microsoft.com/office/drawing/2014/main" id="{2E32A784-6842-4B58-9FA9-E2BC9A353144}"/>
              </a:ext>
            </a:extLst>
          </p:cNvPr>
          <p:cNvSpPr>
            <a:spLocks noGrp="1"/>
          </p:cNvSpPr>
          <p:nvPr>
            <p:ph type="sldNum" sz="quarter" idx="4"/>
          </p:nvPr>
        </p:nvSpPr>
        <p:spPr/>
        <p:txBody>
          <a:bodyPr/>
          <a:lstStyle/>
          <a:p>
            <a:fld id="{4081AA82-C1C2-924B-B843-6C0FB13ED72E}" type="slidenum">
              <a:rPr lang="en-US" smtClean="0"/>
              <a:t>3</a:t>
            </a:fld>
            <a:endParaRPr lang="en-US"/>
          </a:p>
        </p:txBody>
      </p:sp>
    </p:spTree>
    <p:extLst>
      <p:ext uri="{BB962C8B-B14F-4D97-AF65-F5344CB8AC3E}">
        <p14:creationId xmlns:p14="http://schemas.microsoft.com/office/powerpoint/2010/main" val="1931724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04E17-B3D9-43DA-857A-319230769CED}"/>
              </a:ext>
            </a:extLst>
          </p:cNvPr>
          <p:cNvSpPr>
            <a:spLocks noGrp="1"/>
          </p:cNvSpPr>
          <p:nvPr>
            <p:ph type="title"/>
          </p:nvPr>
        </p:nvSpPr>
        <p:spPr/>
        <p:txBody>
          <a:bodyPr/>
          <a:lstStyle/>
          <a:p>
            <a:r>
              <a:rPr lang="en-US" dirty="0"/>
              <a:t>Released Version: Start Up Implementation</a:t>
            </a:r>
          </a:p>
        </p:txBody>
      </p:sp>
      <p:sp>
        <p:nvSpPr>
          <p:cNvPr id="3" name="Content Placeholder 2">
            <a:extLst>
              <a:ext uri="{FF2B5EF4-FFF2-40B4-BE49-F238E27FC236}">
                <a16:creationId xmlns:a16="http://schemas.microsoft.com/office/drawing/2014/main" id="{054CAE6A-0B4D-4D28-AB24-3B5BBB673728}"/>
              </a:ext>
            </a:extLst>
          </p:cNvPr>
          <p:cNvSpPr>
            <a:spLocks noGrp="1"/>
          </p:cNvSpPr>
          <p:nvPr>
            <p:ph sz="quarter" idx="13"/>
          </p:nvPr>
        </p:nvSpPr>
        <p:spPr/>
        <p:txBody>
          <a:bodyPr>
            <a:normAutofit fontScale="92500"/>
          </a:bodyPr>
          <a:lstStyle/>
          <a:p>
            <a:r>
              <a:rPr lang="en-US" b="0" dirty="0"/>
              <a:t>The lines of code that enable the motor drive is within the </a:t>
            </a:r>
            <a:r>
              <a:rPr lang="en-US" b="0" dirty="0">
                <a:latin typeface="Courier New" panose="02070309020205020404" pitchFamily="49" charset="0"/>
                <a:cs typeface="Courier New" panose="02070309020205020404" pitchFamily="49" charset="0"/>
              </a:rPr>
              <a:t>_</a:t>
            </a:r>
            <a:r>
              <a:rPr lang="en-US" b="0" dirty="0" err="1">
                <a:latin typeface="Courier New" panose="02070309020205020404" pitchFamily="49" charset="0"/>
                <a:cs typeface="Courier New" panose="02070309020205020404" pitchFamily="49" charset="0"/>
              </a:rPr>
              <a:t>CNCInterrupt</a:t>
            </a:r>
            <a:r>
              <a:rPr lang="en-US" b="0" dirty="0">
                <a:latin typeface="Courier New" panose="02070309020205020404" pitchFamily="49" charset="0"/>
                <a:cs typeface="Courier New" panose="02070309020205020404" pitchFamily="49" charset="0"/>
              </a:rPr>
              <a:t>()</a:t>
            </a:r>
            <a:r>
              <a:rPr lang="en-US" b="0" dirty="0"/>
              <a:t>function.</a:t>
            </a:r>
          </a:p>
          <a:p>
            <a:r>
              <a:rPr lang="en-US" b="0" dirty="0"/>
              <a:t>The measured speed is logically ANDED with the throttle voltage level. The test condition determines if the </a:t>
            </a:r>
            <a:r>
              <a:rPr lang="en-US" b="0" dirty="0" err="1">
                <a:latin typeface="Courier New" panose="02070309020205020404" pitchFamily="49" charset="0"/>
                <a:cs typeface="Courier New" panose="02070309020205020404" pitchFamily="49" charset="0"/>
              </a:rPr>
              <a:t>runMotor</a:t>
            </a:r>
            <a:r>
              <a:rPr lang="en-US" b="0" dirty="0"/>
              <a:t> and PWM will be enabled. </a:t>
            </a:r>
          </a:p>
          <a:p>
            <a:r>
              <a:rPr lang="en-US" b="0" dirty="0"/>
              <a:t>This method of start up presents no problem when you kicked the scooter hard, because you will gain enough speed, and the algorithm will immediately determine the rotor position. </a:t>
            </a:r>
          </a:p>
          <a:p>
            <a:r>
              <a:rPr lang="en-US" b="0" dirty="0"/>
              <a:t>When you started it without enough speed, since the </a:t>
            </a:r>
            <a:r>
              <a:rPr lang="en-US" b="0" dirty="0" err="1">
                <a:latin typeface="Courier New" panose="02070309020205020404" pitchFamily="49" charset="0"/>
                <a:cs typeface="Courier New" panose="02070309020205020404" pitchFamily="49" charset="0"/>
              </a:rPr>
              <a:t>runMotor</a:t>
            </a:r>
            <a:r>
              <a:rPr lang="en-US" b="0" dirty="0"/>
              <a:t> and enabling the PWM were done simultaneously, the algorithm cannot readily measure the rotor position causing the rotor to lock. </a:t>
            </a:r>
          </a:p>
        </p:txBody>
      </p:sp>
      <p:sp>
        <p:nvSpPr>
          <p:cNvPr id="4" name="Slide Number Placeholder 3">
            <a:extLst>
              <a:ext uri="{FF2B5EF4-FFF2-40B4-BE49-F238E27FC236}">
                <a16:creationId xmlns:a16="http://schemas.microsoft.com/office/drawing/2014/main" id="{6319EAF0-8801-4D53-A8F0-EB7889D98EF8}"/>
              </a:ext>
            </a:extLst>
          </p:cNvPr>
          <p:cNvSpPr>
            <a:spLocks noGrp="1"/>
          </p:cNvSpPr>
          <p:nvPr>
            <p:ph type="sldNum" sz="quarter" idx="4"/>
          </p:nvPr>
        </p:nvSpPr>
        <p:spPr/>
        <p:txBody>
          <a:bodyPr/>
          <a:lstStyle/>
          <a:p>
            <a:fld id="{4081AA82-C1C2-924B-B843-6C0FB13ED72E}" type="slidenum">
              <a:rPr lang="en-US" smtClean="0"/>
              <a:t>4</a:t>
            </a:fld>
            <a:endParaRPr lang="en-US"/>
          </a:p>
        </p:txBody>
      </p:sp>
    </p:spTree>
    <p:extLst>
      <p:ext uri="{BB962C8B-B14F-4D97-AF65-F5344CB8AC3E}">
        <p14:creationId xmlns:p14="http://schemas.microsoft.com/office/powerpoint/2010/main" val="2341453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16A2F8-2C84-46AC-85A3-15CADF099794}"/>
              </a:ext>
            </a:extLst>
          </p:cNvPr>
          <p:cNvSpPr>
            <a:spLocks noGrp="1"/>
          </p:cNvSpPr>
          <p:nvPr>
            <p:ph type="title"/>
          </p:nvPr>
        </p:nvSpPr>
        <p:spPr/>
        <p:txBody>
          <a:bodyPr/>
          <a:lstStyle/>
          <a:p>
            <a:r>
              <a:rPr lang="en-US" dirty="0"/>
              <a:t>Updated Version: Improved Start Up</a:t>
            </a:r>
          </a:p>
        </p:txBody>
      </p:sp>
      <p:sp>
        <p:nvSpPr>
          <p:cNvPr id="3" name="Content Placeholder 2">
            <a:extLst>
              <a:ext uri="{FF2B5EF4-FFF2-40B4-BE49-F238E27FC236}">
                <a16:creationId xmlns:a16="http://schemas.microsoft.com/office/drawing/2014/main" id="{7CE30311-DA39-4BB5-9D20-ACE7FD5B285C}"/>
              </a:ext>
            </a:extLst>
          </p:cNvPr>
          <p:cNvSpPr>
            <a:spLocks noGrp="1"/>
          </p:cNvSpPr>
          <p:nvPr>
            <p:ph sz="quarter" idx="13"/>
          </p:nvPr>
        </p:nvSpPr>
        <p:spPr/>
        <p:txBody>
          <a:bodyPr>
            <a:normAutofit fontScale="92500" lnSpcReduction="20000"/>
          </a:bodyPr>
          <a:lstStyle/>
          <a:p>
            <a:r>
              <a:rPr lang="en-US" b="0" dirty="0"/>
              <a:t>The lines of code that enables the motor drive is within the </a:t>
            </a:r>
            <a:r>
              <a:rPr lang="en-US" b="0" dirty="0">
                <a:latin typeface="Courier New" panose="02070309020205020404" pitchFamily="49" charset="0"/>
                <a:cs typeface="Courier New" panose="02070309020205020404" pitchFamily="49" charset="0"/>
              </a:rPr>
              <a:t>_</a:t>
            </a:r>
            <a:r>
              <a:rPr lang="en-US" b="0" dirty="0" err="1">
                <a:latin typeface="Courier New" panose="02070309020205020404" pitchFamily="49" charset="0"/>
                <a:cs typeface="Courier New" panose="02070309020205020404" pitchFamily="49" charset="0"/>
              </a:rPr>
              <a:t>CNCInterrupt</a:t>
            </a:r>
            <a:r>
              <a:rPr lang="en-US" b="0" dirty="0">
                <a:latin typeface="Courier New" panose="02070309020205020404" pitchFamily="49" charset="0"/>
                <a:cs typeface="Courier New" panose="02070309020205020404" pitchFamily="49" charset="0"/>
              </a:rPr>
              <a:t>()</a:t>
            </a:r>
            <a:r>
              <a:rPr lang="en-US" b="0" dirty="0"/>
              <a:t> function. </a:t>
            </a:r>
            <a:r>
              <a:rPr lang="en-US" sz="3200" b="0" dirty="0"/>
              <a:t>If the speed is greater than 6kph(2400), the </a:t>
            </a:r>
            <a:r>
              <a:rPr lang="en-US" sz="3200" b="0" dirty="0" err="1">
                <a:latin typeface="Courier New" panose="02070309020205020404" pitchFamily="49" charset="0"/>
                <a:cs typeface="Courier New" panose="02070309020205020404" pitchFamily="49" charset="0"/>
              </a:rPr>
              <a:t>runMotor</a:t>
            </a:r>
            <a:r>
              <a:rPr lang="en-US" sz="3200" b="0" dirty="0"/>
              <a:t> test variable is activated. </a:t>
            </a:r>
          </a:p>
          <a:p>
            <a:r>
              <a:rPr lang="en-US" sz="3200" b="0" dirty="0"/>
              <a:t>The algorithm </a:t>
            </a:r>
            <a:r>
              <a:rPr lang="en-US" b="0" dirty="0"/>
              <a:t>within the </a:t>
            </a:r>
            <a:r>
              <a:rPr lang="en-US" b="0" dirty="0">
                <a:latin typeface="Courier New" panose="02070309020205020404" pitchFamily="49" charset="0"/>
                <a:cs typeface="Courier New" panose="02070309020205020404" pitchFamily="49" charset="0"/>
              </a:rPr>
              <a:t>_</a:t>
            </a:r>
            <a:r>
              <a:rPr lang="en-US" b="0" dirty="0" err="1">
                <a:latin typeface="Courier New" panose="02070309020205020404" pitchFamily="49" charset="0"/>
                <a:cs typeface="Courier New" panose="02070309020205020404" pitchFamily="49" charset="0"/>
              </a:rPr>
              <a:t>ADCInterrupt</a:t>
            </a:r>
            <a:r>
              <a:rPr lang="en-US" b="0" dirty="0">
                <a:latin typeface="Courier New" panose="02070309020205020404" pitchFamily="49" charset="0"/>
                <a:cs typeface="Courier New" panose="02070309020205020404" pitchFamily="49" charset="0"/>
              </a:rPr>
              <a:t>()</a:t>
            </a:r>
            <a:r>
              <a:rPr lang="en-US" b="0" dirty="0"/>
              <a:t> is executed after the </a:t>
            </a:r>
            <a:r>
              <a:rPr lang="en-US" b="0" dirty="0" err="1">
                <a:latin typeface="Courier New" panose="02070309020205020404" pitchFamily="49" charset="0"/>
                <a:cs typeface="Courier New" panose="02070309020205020404" pitchFamily="49" charset="0"/>
              </a:rPr>
              <a:t>runMotor</a:t>
            </a:r>
            <a:r>
              <a:rPr lang="en-US" b="0" dirty="0"/>
              <a:t> is enabled. The algorithm measures the rotor position, phase current and waits for 1s if the throttle will be engaged.</a:t>
            </a:r>
          </a:p>
          <a:p>
            <a:r>
              <a:rPr lang="en-US" b="0" dirty="0"/>
              <a:t>If the throttle is engaged, the motor runs in Open Loop to avoid the dependency on the measured speed and Closed the Loop after 500 </a:t>
            </a:r>
            <a:r>
              <a:rPr lang="en-US" b="0" dirty="0" err="1"/>
              <a:t>ms.</a:t>
            </a:r>
            <a:r>
              <a:rPr lang="en-US" b="0" dirty="0"/>
              <a:t> </a:t>
            </a:r>
          </a:p>
          <a:p>
            <a:r>
              <a:rPr lang="en-US" b="0" dirty="0"/>
              <a:t>If the throttle is not engaged, the </a:t>
            </a:r>
            <a:r>
              <a:rPr lang="en-US" b="0" dirty="0" err="1">
                <a:latin typeface="Courier New" panose="02070309020205020404" pitchFamily="49" charset="0"/>
                <a:cs typeface="Courier New" panose="02070309020205020404" pitchFamily="49" charset="0"/>
              </a:rPr>
              <a:t>runMotor</a:t>
            </a:r>
            <a:r>
              <a:rPr lang="en-US" b="0" dirty="0"/>
              <a:t> is disabled to avoid the wrong timing of enabling the PWM. </a:t>
            </a:r>
          </a:p>
          <a:p>
            <a:r>
              <a:rPr lang="en-US" b="0" dirty="0"/>
              <a:t>The implemented changes allow smooth starting up and guaranteed motor drive.</a:t>
            </a:r>
          </a:p>
        </p:txBody>
      </p:sp>
      <p:sp>
        <p:nvSpPr>
          <p:cNvPr id="4" name="Slide Number Placeholder 3">
            <a:extLst>
              <a:ext uri="{FF2B5EF4-FFF2-40B4-BE49-F238E27FC236}">
                <a16:creationId xmlns:a16="http://schemas.microsoft.com/office/drawing/2014/main" id="{316CBAA7-35C2-4A47-AF7B-8FA3C3BA707A}"/>
              </a:ext>
            </a:extLst>
          </p:cNvPr>
          <p:cNvSpPr>
            <a:spLocks noGrp="1"/>
          </p:cNvSpPr>
          <p:nvPr>
            <p:ph type="sldNum" sz="quarter" idx="4"/>
          </p:nvPr>
        </p:nvSpPr>
        <p:spPr/>
        <p:txBody>
          <a:bodyPr/>
          <a:lstStyle/>
          <a:p>
            <a:fld id="{4081AA82-C1C2-924B-B843-6C0FB13ED72E}" type="slidenum">
              <a:rPr lang="en-US" smtClean="0"/>
              <a:t>5</a:t>
            </a:fld>
            <a:endParaRPr lang="en-US"/>
          </a:p>
        </p:txBody>
      </p:sp>
    </p:spTree>
    <p:extLst>
      <p:ext uri="{BB962C8B-B14F-4D97-AF65-F5344CB8AC3E}">
        <p14:creationId xmlns:p14="http://schemas.microsoft.com/office/powerpoint/2010/main" val="3761000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41102-85ED-4300-B020-38538B24AAD7}"/>
              </a:ext>
            </a:extLst>
          </p:cNvPr>
          <p:cNvSpPr>
            <a:spLocks noGrp="1"/>
          </p:cNvSpPr>
          <p:nvPr>
            <p:ph type="title"/>
          </p:nvPr>
        </p:nvSpPr>
        <p:spPr/>
        <p:txBody>
          <a:bodyPr/>
          <a:lstStyle/>
          <a:p>
            <a:r>
              <a:rPr lang="en-US" dirty="0"/>
              <a:t>Released Version: Braking Implementation</a:t>
            </a:r>
          </a:p>
        </p:txBody>
      </p:sp>
      <p:sp>
        <p:nvSpPr>
          <p:cNvPr id="3" name="Content Placeholder 2">
            <a:extLst>
              <a:ext uri="{FF2B5EF4-FFF2-40B4-BE49-F238E27FC236}">
                <a16:creationId xmlns:a16="http://schemas.microsoft.com/office/drawing/2014/main" id="{F8314662-10E5-4D6F-A26B-C6D2FB31BD88}"/>
              </a:ext>
            </a:extLst>
          </p:cNvPr>
          <p:cNvSpPr>
            <a:spLocks noGrp="1"/>
          </p:cNvSpPr>
          <p:nvPr>
            <p:ph sz="quarter" idx="13"/>
          </p:nvPr>
        </p:nvSpPr>
        <p:spPr/>
        <p:txBody>
          <a:bodyPr/>
          <a:lstStyle/>
          <a:p>
            <a:r>
              <a:rPr lang="en-US" dirty="0"/>
              <a:t>The brake signal coming from the brake lever is sensed through a digital pin. </a:t>
            </a:r>
          </a:p>
          <a:p>
            <a:r>
              <a:rPr lang="en-US" sz="3200" dirty="0"/>
              <a:t>The voltage level measured during the initial development of the code is lower than 0.2 V</a:t>
            </a:r>
            <a:r>
              <a:rPr lang="en-US" sz="2000" dirty="0"/>
              <a:t>DD </a:t>
            </a:r>
            <a:r>
              <a:rPr lang="en-US" dirty="0"/>
              <a:t>(about 0.2V), </a:t>
            </a:r>
            <a:r>
              <a:rPr lang="en-US" sz="3200" dirty="0"/>
              <a:t>which is within the electrical specification of the pin as shown below. </a:t>
            </a:r>
          </a:p>
          <a:p>
            <a:endParaRPr lang="en-US" sz="3200" dirty="0"/>
          </a:p>
          <a:p>
            <a:endParaRPr lang="en-US" dirty="0"/>
          </a:p>
          <a:p>
            <a:endParaRPr lang="en-US" sz="3200" dirty="0"/>
          </a:p>
          <a:p>
            <a:endParaRPr lang="en-US" sz="3200" dirty="0"/>
          </a:p>
          <a:p>
            <a:r>
              <a:rPr lang="en-US" dirty="0"/>
              <a:t>The braking</a:t>
            </a:r>
            <a:r>
              <a:rPr lang="en-US" sz="3200" dirty="0"/>
              <a:t> did not pose any problem during the testing.</a:t>
            </a:r>
          </a:p>
          <a:p>
            <a:endParaRPr lang="en-US" sz="3200" dirty="0"/>
          </a:p>
          <a:p>
            <a:endParaRPr lang="en-US" dirty="0"/>
          </a:p>
        </p:txBody>
      </p:sp>
      <p:sp>
        <p:nvSpPr>
          <p:cNvPr id="4" name="Slide Number Placeholder 3">
            <a:extLst>
              <a:ext uri="{FF2B5EF4-FFF2-40B4-BE49-F238E27FC236}">
                <a16:creationId xmlns:a16="http://schemas.microsoft.com/office/drawing/2014/main" id="{9DF9A909-8149-42A7-8BFD-24DE28133CF3}"/>
              </a:ext>
            </a:extLst>
          </p:cNvPr>
          <p:cNvSpPr>
            <a:spLocks noGrp="1"/>
          </p:cNvSpPr>
          <p:nvPr>
            <p:ph type="sldNum" sz="quarter" idx="4"/>
          </p:nvPr>
        </p:nvSpPr>
        <p:spPr/>
        <p:txBody>
          <a:bodyPr/>
          <a:lstStyle/>
          <a:p>
            <a:fld id="{4081AA82-C1C2-924B-B843-6C0FB13ED72E}" type="slidenum">
              <a:rPr lang="en-US" smtClean="0"/>
              <a:t>6</a:t>
            </a:fld>
            <a:endParaRPr lang="en-US"/>
          </a:p>
        </p:txBody>
      </p:sp>
      <p:pic>
        <p:nvPicPr>
          <p:cNvPr id="5" name="Picture 4">
            <a:extLst>
              <a:ext uri="{FF2B5EF4-FFF2-40B4-BE49-F238E27FC236}">
                <a16:creationId xmlns:a16="http://schemas.microsoft.com/office/drawing/2014/main" id="{A93A2AC1-92DE-40BA-A536-F3B0BF43F492}"/>
              </a:ext>
            </a:extLst>
          </p:cNvPr>
          <p:cNvPicPr>
            <a:picLocks noChangeAspect="1"/>
          </p:cNvPicPr>
          <p:nvPr/>
        </p:nvPicPr>
        <p:blipFill rotWithShape="1">
          <a:blip r:embed="rId2"/>
          <a:srcRect b="26859"/>
          <a:stretch/>
        </p:blipFill>
        <p:spPr>
          <a:xfrm>
            <a:off x="990391" y="3538330"/>
            <a:ext cx="9791503" cy="1606005"/>
          </a:xfrm>
          <a:prstGeom prst="rect">
            <a:avLst/>
          </a:prstGeom>
        </p:spPr>
      </p:pic>
    </p:spTree>
    <p:extLst>
      <p:ext uri="{BB962C8B-B14F-4D97-AF65-F5344CB8AC3E}">
        <p14:creationId xmlns:p14="http://schemas.microsoft.com/office/powerpoint/2010/main" val="1936276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75FA2-453D-4EC3-98E2-EF3AA282169B}"/>
              </a:ext>
            </a:extLst>
          </p:cNvPr>
          <p:cNvSpPr>
            <a:spLocks noGrp="1"/>
          </p:cNvSpPr>
          <p:nvPr>
            <p:ph type="title"/>
          </p:nvPr>
        </p:nvSpPr>
        <p:spPr/>
        <p:txBody>
          <a:bodyPr/>
          <a:lstStyle/>
          <a:p>
            <a:r>
              <a:rPr lang="en-US" dirty="0"/>
              <a:t>Released Version: Braking Issue</a:t>
            </a:r>
          </a:p>
        </p:txBody>
      </p:sp>
      <p:sp>
        <p:nvSpPr>
          <p:cNvPr id="3" name="Content Placeholder 2">
            <a:extLst>
              <a:ext uri="{FF2B5EF4-FFF2-40B4-BE49-F238E27FC236}">
                <a16:creationId xmlns:a16="http://schemas.microsoft.com/office/drawing/2014/main" id="{C1A9E2BD-BEB2-4B61-BEB3-2D2B4E3A025C}"/>
              </a:ext>
            </a:extLst>
          </p:cNvPr>
          <p:cNvSpPr>
            <a:spLocks noGrp="1"/>
          </p:cNvSpPr>
          <p:nvPr>
            <p:ph sz="quarter" idx="13"/>
          </p:nvPr>
        </p:nvSpPr>
        <p:spPr/>
        <p:txBody>
          <a:bodyPr>
            <a:normAutofit fontScale="92500" lnSpcReduction="10000"/>
          </a:bodyPr>
          <a:lstStyle/>
          <a:p>
            <a:pPr algn="just"/>
            <a:r>
              <a:rPr lang="en-US" sz="2800" dirty="0"/>
              <a:t>The level of brake signal is directly proportional to the applied brake force or to the intensity of how much you press the lever. The initial measurement was 0.2V to 2.87V, 0.2V as the lowest voltage measured. This level of voltage is read as LOW and did not cause any problem in the initial development. </a:t>
            </a:r>
          </a:p>
          <a:p>
            <a:pPr algn="just"/>
            <a:r>
              <a:rPr lang="en-US" sz="2800" dirty="0"/>
              <a:t>During the testing of preparing the electric scooter for the tradeshow, an inconsistency is noticed during start-up. After the investigation, it is found out that the brake signal coming from the lever is higher than previously tested (0.87-1V as its minimum and 2.6V to 2.9V as its maximum). It may be a result of the following: wearing out of the lever, loose wiring or even brake construction differences. </a:t>
            </a:r>
          </a:p>
          <a:p>
            <a:pPr algn="just"/>
            <a:r>
              <a:rPr lang="en-US" sz="2800" dirty="0"/>
              <a:t>The increase in the voltage level across the digital pin activates the regenerative braking early on the stage. For the stated reason, regenerative braking adversely affects the start-up. The issues were solved by implementing  changes in the updated version of the code.  </a:t>
            </a:r>
          </a:p>
          <a:p>
            <a:pPr algn="just"/>
            <a:endParaRPr lang="en-US" sz="2800" dirty="0"/>
          </a:p>
        </p:txBody>
      </p:sp>
      <p:sp>
        <p:nvSpPr>
          <p:cNvPr id="4" name="Slide Number Placeholder 3">
            <a:extLst>
              <a:ext uri="{FF2B5EF4-FFF2-40B4-BE49-F238E27FC236}">
                <a16:creationId xmlns:a16="http://schemas.microsoft.com/office/drawing/2014/main" id="{CBFA10AF-821C-4AFA-83EE-A589EE488FBF}"/>
              </a:ext>
            </a:extLst>
          </p:cNvPr>
          <p:cNvSpPr>
            <a:spLocks noGrp="1"/>
          </p:cNvSpPr>
          <p:nvPr>
            <p:ph type="sldNum" sz="quarter" idx="4"/>
          </p:nvPr>
        </p:nvSpPr>
        <p:spPr/>
        <p:txBody>
          <a:bodyPr/>
          <a:lstStyle/>
          <a:p>
            <a:fld id="{4081AA82-C1C2-924B-B843-6C0FB13ED72E}" type="slidenum">
              <a:rPr lang="en-US" smtClean="0"/>
              <a:t>7</a:t>
            </a:fld>
            <a:endParaRPr lang="en-US"/>
          </a:p>
        </p:txBody>
      </p:sp>
    </p:spTree>
    <p:extLst>
      <p:ext uri="{BB962C8B-B14F-4D97-AF65-F5344CB8AC3E}">
        <p14:creationId xmlns:p14="http://schemas.microsoft.com/office/powerpoint/2010/main" val="2823864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776D9-3A64-4309-86C8-B9504E2F3CC1}"/>
              </a:ext>
            </a:extLst>
          </p:cNvPr>
          <p:cNvSpPr>
            <a:spLocks noGrp="1"/>
          </p:cNvSpPr>
          <p:nvPr>
            <p:ph type="title"/>
          </p:nvPr>
        </p:nvSpPr>
        <p:spPr/>
        <p:txBody>
          <a:bodyPr/>
          <a:lstStyle/>
          <a:p>
            <a:r>
              <a:rPr lang="en-US" sz="4000" dirty="0"/>
              <a:t>Updated Version: Braking Implementation</a:t>
            </a:r>
          </a:p>
        </p:txBody>
      </p:sp>
      <p:sp>
        <p:nvSpPr>
          <p:cNvPr id="3" name="Content Placeholder 2">
            <a:extLst>
              <a:ext uri="{FF2B5EF4-FFF2-40B4-BE49-F238E27FC236}">
                <a16:creationId xmlns:a16="http://schemas.microsoft.com/office/drawing/2014/main" id="{3B7459A0-46C3-4179-9575-E18709C99DA0}"/>
              </a:ext>
            </a:extLst>
          </p:cNvPr>
          <p:cNvSpPr>
            <a:spLocks noGrp="1"/>
          </p:cNvSpPr>
          <p:nvPr>
            <p:ph sz="quarter" idx="13"/>
          </p:nvPr>
        </p:nvSpPr>
        <p:spPr/>
        <p:txBody>
          <a:bodyPr>
            <a:normAutofit lnSpcReduction="10000"/>
          </a:bodyPr>
          <a:lstStyle/>
          <a:p>
            <a:r>
              <a:rPr lang="en-US" b="0" dirty="0"/>
              <a:t>The default condition of the electric scooter is OFF, it means that </a:t>
            </a:r>
            <a:r>
              <a:rPr lang="en-US" b="0" dirty="0" err="1">
                <a:latin typeface="Courier New" panose="02070309020205020404" pitchFamily="49" charset="0"/>
                <a:cs typeface="Courier New" panose="02070309020205020404" pitchFamily="49" charset="0"/>
              </a:rPr>
              <a:t>runMotor</a:t>
            </a:r>
            <a:r>
              <a:rPr lang="en-US" b="0" dirty="0"/>
              <a:t> is disabled, </a:t>
            </a:r>
            <a:r>
              <a:rPr lang="en-US" b="0" dirty="0" err="1">
                <a:latin typeface="Courier New" panose="02070309020205020404" pitchFamily="49" charset="0"/>
                <a:cs typeface="Courier New" panose="02070309020205020404" pitchFamily="49" charset="0"/>
              </a:rPr>
              <a:t>pwmDutycycle</a:t>
            </a:r>
            <a:r>
              <a:rPr lang="en-US" b="0" dirty="0"/>
              <a:t> is at minimum and PWM drivers are all deactivated. </a:t>
            </a:r>
          </a:p>
          <a:p>
            <a:r>
              <a:rPr lang="en-US" b="0" dirty="0"/>
              <a:t>An additional conditional statement is added for triggering the regenerative braking after disengaging the throttle, to ensure that regenerative braking would not affect the normal driving mode. </a:t>
            </a:r>
          </a:p>
          <a:p>
            <a:r>
              <a:rPr lang="en-US" b="0" dirty="0"/>
              <a:t>Whenever the throttle is disengaged, a counter continually counts until it reached a certain time where it will start the regenerative braking, thus suddenly slow down the motor. After the motor stopped, all the parameters are reset and PWM drivers are disabled. </a:t>
            </a:r>
          </a:p>
        </p:txBody>
      </p:sp>
      <p:sp>
        <p:nvSpPr>
          <p:cNvPr id="4" name="Slide Number Placeholder 3">
            <a:extLst>
              <a:ext uri="{FF2B5EF4-FFF2-40B4-BE49-F238E27FC236}">
                <a16:creationId xmlns:a16="http://schemas.microsoft.com/office/drawing/2014/main" id="{95703313-6B6F-4869-8CED-8CE391E96086}"/>
              </a:ext>
            </a:extLst>
          </p:cNvPr>
          <p:cNvSpPr>
            <a:spLocks noGrp="1"/>
          </p:cNvSpPr>
          <p:nvPr>
            <p:ph type="sldNum" sz="quarter" idx="4"/>
          </p:nvPr>
        </p:nvSpPr>
        <p:spPr/>
        <p:txBody>
          <a:bodyPr/>
          <a:lstStyle/>
          <a:p>
            <a:fld id="{4081AA82-C1C2-924B-B843-6C0FB13ED72E}" type="slidenum">
              <a:rPr lang="en-US" smtClean="0"/>
              <a:t>8</a:t>
            </a:fld>
            <a:endParaRPr lang="en-US"/>
          </a:p>
        </p:txBody>
      </p:sp>
    </p:spTree>
    <p:extLst>
      <p:ext uri="{BB962C8B-B14F-4D97-AF65-F5344CB8AC3E}">
        <p14:creationId xmlns:p14="http://schemas.microsoft.com/office/powerpoint/2010/main" val="22416054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CD4782-6A39-4561-8349-7C8F5C6D1823}"/>
              </a:ext>
            </a:extLst>
          </p:cNvPr>
          <p:cNvSpPr>
            <a:spLocks noGrp="1"/>
          </p:cNvSpPr>
          <p:nvPr>
            <p:ph type="title"/>
          </p:nvPr>
        </p:nvSpPr>
        <p:spPr/>
        <p:txBody>
          <a:bodyPr/>
          <a:lstStyle/>
          <a:p>
            <a:r>
              <a:rPr lang="en-US" sz="3200" dirty="0"/>
              <a:t>Released Version: Continuous Counter for Speed Measurement</a:t>
            </a:r>
          </a:p>
        </p:txBody>
      </p:sp>
      <p:sp>
        <p:nvSpPr>
          <p:cNvPr id="3" name="Content Placeholder 2">
            <a:extLst>
              <a:ext uri="{FF2B5EF4-FFF2-40B4-BE49-F238E27FC236}">
                <a16:creationId xmlns:a16="http://schemas.microsoft.com/office/drawing/2014/main" id="{5A1417FC-D0A1-4C80-B405-E4A991A46527}"/>
              </a:ext>
            </a:extLst>
          </p:cNvPr>
          <p:cNvSpPr>
            <a:spLocks noGrp="1"/>
          </p:cNvSpPr>
          <p:nvPr>
            <p:ph sz="quarter" idx="13"/>
          </p:nvPr>
        </p:nvSpPr>
        <p:spPr/>
        <p:txBody>
          <a:bodyPr>
            <a:normAutofit/>
          </a:bodyPr>
          <a:lstStyle/>
          <a:p>
            <a:r>
              <a:rPr lang="en-US" sz="2800" b="0" dirty="0"/>
              <a:t>The speed measurement function is placed in the </a:t>
            </a:r>
            <a:r>
              <a:rPr lang="en-US" sz="2800" b="0" dirty="0">
                <a:latin typeface="Courier New" panose="02070309020205020404" pitchFamily="49" charset="0"/>
                <a:cs typeface="Courier New" panose="02070309020205020404" pitchFamily="49" charset="0"/>
              </a:rPr>
              <a:t>_</a:t>
            </a:r>
            <a:r>
              <a:rPr lang="en-US" sz="2800" b="0" dirty="0" err="1">
                <a:latin typeface="Courier New" panose="02070309020205020404" pitchFamily="49" charset="0"/>
                <a:cs typeface="Courier New" panose="02070309020205020404" pitchFamily="49" charset="0"/>
              </a:rPr>
              <a:t>CNCInterrupt</a:t>
            </a:r>
            <a:r>
              <a:rPr lang="en-US" sz="2800" b="0" dirty="0">
                <a:latin typeface="Courier New" panose="02070309020205020404" pitchFamily="49" charset="0"/>
                <a:cs typeface="Courier New" panose="02070309020205020404" pitchFamily="49" charset="0"/>
              </a:rPr>
              <a:t>()</a:t>
            </a:r>
            <a:r>
              <a:rPr lang="en-US" sz="2800" b="0" dirty="0"/>
              <a:t>. It uses a 32-bit continuous counter, from which its value is obtain every time a CN Interrupt occurs. The value represents the period between two hall state change. It is the input to the speed measurement function. </a:t>
            </a:r>
          </a:p>
          <a:p>
            <a:r>
              <a:rPr lang="en-US" sz="2800" b="0" dirty="0"/>
              <a:t>During the normal driving operation, the use of continuous counter presents no problem because it accurately measures the speed.</a:t>
            </a:r>
          </a:p>
          <a:p>
            <a:r>
              <a:rPr lang="en-US" sz="2800" b="0" dirty="0"/>
              <a:t>However, when rotating from stop with a very low speed, there are times that the value obtained is high, which leads to a wrong speed calculation. The measured speed value is the basis of turning ON the motor drive. It will not cause an issue if the electric scooter is driven normally(kick and throttle engaged). But, if the motor wheel is rotated at low speed, and the throttle is incidentally engaged, the drive will be enabled falsely.</a:t>
            </a:r>
          </a:p>
        </p:txBody>
      </p:sp>
      <p:sp>
        <p:nvSpPr>
          <p:cNvPr id="4" name="Slide Number Placeholder 3">
            <a:extLst>
              <a:ext uri="{FF2B5EF4-FFF2-40B4-BE49-F238E27FC236}">
                <a16:creationId xmlns:a16="http://schemas.microsoft.com/office/drawing/2014/main" id="{DDB40807-46F2-4897-A041-A8747DEEB8B9}"/>
              </a:ext>
            </a:extLst>
          </p:cNvPr>
          <p:cNvSpPr>
            <a:spLocks noGrp="1"/>
          </p:cNvSpPr>
          <p:nvPr>
            <p:ph type="sldNum" sz="quarter" idx="4"/>
          </p:nvPr>
        </p:nvSpPr>
        <p:spPr/>
        <p:txBody>
          <a:bodyPr/>
          <a:lstStyle/>
          <a:p>
            <a:fld id="{4081AA82-C1C2-924B-B843-6C0FB13ED72E}" type="slidenum">
              <a:rPr lang="en-US" smtClean="0"/>
              <a:t>9</a:t>
            </a:fld>
            <a:endParaRPr lang="en-US"/>
          </a:p>
        </p:txBody>
      </p:sp>
    </p:spTree>
    <p:extLst>
      <p:ext uri="{BB962C8B-B14F-4D97-AF65-F5344CB8AC3E}">
        <p14:creationId xmlns:p14="http://schemas.microsoft.com/office/powerpoint/2010/main" val="253898989"/>
      </p:ext>
    </p:extLst>
  </p:cSld>
  <p:clrMapOvr>
    <a:masterClrMapping/>
  </p:clrMapOvr>
</p:sld>
</file>

<file path=ppt/theme/theme1.xml><?xml version="1.0" encoding="utf-8"?>
<a:theme xmlns:a="http://schemas.openxmlformats.org/drawingml/2006/main" name="Office Theme">
  <a:themeElements>
    <a:clrScheme name="03122020a">
      <a:dk1>
        <a:srgbClr val="0A0B0F"/>
      </a:dk1>
      <a:lt1>
        <a:srgbClr val="FFFFFF"/>
      </a:lt1>
      <a:dk2>
        <a:srgbClr val="FFFFFF"/>
      </a:dk2>
      <a:lt2>
        <a:srgbClr val="1D9CE5"/>
      </a:lt2>
      <a:accent1>
        <a:srgbClr val="0E3689"/>
      </a:accent1>
      <a:accent2>
        <a:srgbClr val="FD7F20"/>
      </a:accent2>
      <a:accent3>
        <a:srgbClr val="1D9CE4"/>
      </a:accent3>
      <a:accent4>
        <a:srgbClr val="5EBF33"/>
      </a:accent4>
      <a:accent5>
        <a:srgbClr val="702076"/>
      </a:accent5>
      <a:accent6>
        <a:srgbClr val="FFD53A"/>
      </a:accent6>
      <a:hlink>
        <a:srgbClr val="45A8C4"/>
      </a:hlink>
      <a:folHlink>
        <a:srgbClr val="45A8C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lumMod val="60000"/>
            <a:lumOff val="40000"/>
          </a:schemeClr>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3.xml><?xml version="1.0" encoding="utf-8"?>
<p:properties xmlns:p="http://schemas.microsoft.com/office/2006/metadata/properties" xmlns:xsi="http://www.w3.org/2001/XMLSchema-instance" xmlns:pc="http://schemas.microsoft.com/office/infopath/2007/PartnerControls">
  <documentManagement>
    <Content_x0020_Archived xmlns="df7acb31-37ac-40e2-81bb-c44e3630f613">false</Content_x0020_Archived>
    <_dlc_DocId xmlns="38ef598d-997c-498b-b737-2f6b2c50ccab">SV5CHKDEWJXD-84-158</_dlc_DocId>
    <_dlc_DocIdUrl xmlns="38ef598d-997c-498b-b737-2f6b2c50ccab">
      <Url>http://mchpweb-2010/marcom/home/Resources/_layouts/DocIdRedir.aspx?ID=SV5CHKDEWJXD-84-158</Url>
      <Description>SV5CHKDEWJXD-84-158</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06EF9829FE6FB94D84D3D1D5B1820991" ma:contentTypeVersion="3" ma:contentTypeDescription="Create a new document." ma:contentTypeScope="" ma:versionID="c00a0ebae6949f75682f4056395f2f6d">
  <xsd:schema xmlns:xsd="http://www.w3.org/2001/XMLSchema" xmlns:xs="http://www.w3.org/2001/XMLSchema" xmlns:p="http://schemas.microsoft.com/office/2006/metadata/properties" xmlns:ns2="38ef598d-997c-498b-b737-2f6b2c50ccab" xmlns:ns3="df7acb31-37ac-40e2-81bb-c44e3630f613" targetNamespace="http://schemas.microsoft.com/office/2006/metadata/properties" ma:root="true" ma:fieldsID="56676ccc036971d701ee229d4a7692d7" ns2:_="" ns3:_="">
    <xsd:import namespace="38ef598d-997c-498b-b737-2f6b2c50ccab"/>
    <xsd:import namespace="df7acb31-37ac-40e2-81bb-c44e3630f613"/>
    <xsd:element name="properties">
      <xsd:complexType>
        <xsd:sequence>
          <xsd:element name="documentManagement">
            <xsd:complexType>
              <xsd:all>
                <xsd:element ref="ns2:_dlc_DocId" minOccurs="0"/>
                <xsd:element ref="ns2:_dlc_DocIdUrl" minOccurs="0"/>
                <xsd:element ref="ns2:_dlc_DocIdPersistId" minOccurs="0"/>
                <xsd:element ref="ns3:Content_x0020_Archiv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f598d-997c-498b-b737-2f6b2c50ccab"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df7acb31-37ac-40e2-81bb-c44e3630f613" elementFormDefault="qualified">
    <xsd:import namespace="http://schemas.microsoft.com/office/2006/documentManagement/types"/>
    <xsd:import namespace="http://schemas.microsoft.com/office/infopath/2007/PartnerControls"/>
    <xsd:element name="Content_x0020_Archived" ma:index="11" nillable="true" ma:displayName="Content Archived" ma:default="1" ma:internalName="Content_x0020_Archived">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E24DD7-9317-4AD8-82D4-5A6998DA79C7}">
  <ds:schemaRefs>
    <ds:schemaRef ds:uri="http://schemas.microsoft.com/sharepoint/v3/contenttype/forms"/>
  </ds:schemaRefs>
</ds:datastoreItem>
</file>

<file path=customXml/itemProps2.xml><?xml version="1.0" encoding="utf-8"?>
<ds:datastoreItem xmlns:ds="http://schemas.openxmlformats.org/officeDocument/2006/customXml" ds:itemID="{36ECED7C-7E24-4B80-B6AD-5BF0A508FB7B}">
  <ds:schemaRefs>
    <ds:schemaRef ds:uri="http://schemas.microsoft.com/sharepoint/events"/>
  </ds:schemaRefs>
</ds:datastoreItem>
</file>

<file path=customXml/itemProps3.xml><?xml version="1.0" encoding="utf-8"?>
<ds:datastoreItem xmlns:ds="http://schemas.openxmlformats.org/officeDocument/2006/customXml" ds:itemID="{15774815-801A-4D0C-AAC8-304A8EA5EAE0}">
  <ds:schemaRefs>
    <ds:schemaRef ds:uri="http://schemas.microsoft.com/office/2006/metadata/properties"/>
    <ds:schemaRef ds:uri="http://schemas.microsoft.com/office/infopath/2007/PartnerControls"/>
    <ds:schemaRef ds:uri="df7acb31-37ac-40e2-81bb-c44e3630f613"/>
    <ds:schemaRef ds:uri="38ef598d-997c-498b-b737-2f6b2c50ccab"/>
  </ds:schemaRefs>
</ds:datastoreItem>
</file>

<file path=customXml/itemProps4.xml><?xml version="1.0" encoding="utf-8"?>
<ds:datastoreItem xmlns:ds="http://schemas.openxmlformats.org/officeDocument/2006/customXml" ds:itemID="{33B13473-2337-4D78-8FF1-90355ED5EE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f598d-997c-498b-b737-2f6b2c50ccab"/>
    <ds:schemaRef ds:uri="df7acb31-37ac-40e2-81bb-c44e3630f61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15094</TotalTime>
  <Words>1054</Words>
  <Application>Microsoft Macintosh PowerPoint</Application>
  <PresentationFormat>Custom</PresentationFormat>
  <Paragraphs>63</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Calibri</vt:lpstr>
      <vt:lpstr>Calibri Light</vt:lpstr>
      <vt:lpstr>Courier New</vt:lpstr>
      <vt:lpstr>Office Theme</vt:lpstr>
      <vt:lpstr>Electric Scooter Code and Board Revisions</vt:lpstr>
      <vt:lpstr>Objectives</vt:lpstr>
      <vt:lpstr>Summary of Changes in the Code</vt:lpstr>
      <vt:lpstr>Released Version: Start Up Implementation</vt:lpstr>
      <vt:lpstr>Updated Version: Improved Start Up</vt:lpstr>
      <vt:lpstr>Released Version: Braking Implementation</vt:lpstr>
      <vt:lpstr>Released Version: Braking Issue</vt:lpstr>
      <vt:lpstr>Updated Version: Braking Implementation</vt:lpstr>
      <vt:lpstr>Released Version: Continuous Counter for Speed Measurement</vt:lpstr>
      <vt:lpstr>Updated Version: Continuous Counter Changes</vt:lpstr>
    </vt:vector>
  </TitlesOfParts>
  <Company>SMSC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2020</dc:title>
  <dc:creator>Michael Wikan</dc:creator>
  <cp:lastModifiedBy>Patrick Heath - C11294</cp:lastModifiedBy>
  <cp:revision>254</cp:revision>
  <dcterms:created xsi:type="dcterms:W3CDTF">2019-09-10T21:33:18Z</dcterms:created>
  <dcterms:modified xsi:type="dcterms:W3CDTF">2022-01-03T17:00:26Z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8fbba442-8e62-441a-8a37-77e419e57804</vt:lpwstr>
  </property>
  <property fmtid="{D5CDD505-2E9C-101B-9397-08002B2CF9AE}" pid="3" name="ContentTypeId">
    <vt:lpwstr>0x01010006EF9829FE6FB94D84D3D1D5B1820991</vt:lpwstr>
  </property>
</Properties>
</file>